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Lst>
  <p:notesMasterIdLst>
    <p:notesMasterId r:id="rId34"/>
  </p:notesMasterIdLst>
  <p:sldIdLst>
    <p:sldId id="317" r:id="rId2"/>
    <p:sldId id="318" r:id="rId3"/>
    <p:sldId id="270" r:id="rId4"/>
    <p:sldId id="315" r:id="rId5"/>
    <p:sldId id="256" r:id="rId6"/>
    <p:sldId id="320" r:id="rId7"/>
    <p:sldId id="260" r:id="rId8"/>
    <p:sldId id="258" r:id="rId9"/>
    <p:sldId id="259" r:id="rId10"/>
    <p:sldId id="264" r:id="rId11"/>
    <p:sldId id="262" r:id="rId12"/>
    <p:sldId id="257" r:id="rId13"/>
    <p:sldId id="263" r:id="rId14"/>
    <p:sldId id="265" r:id="rId15"/>
    <p:sldId id="303" r:id="rId16"/>
    <p:sldId id="268" r:id="rId17"/>
    <p:sldId id="309" r:id="rId18"/>
    <p:sldId id="307" r:id="rId19"/>
    <p:sldId id="312" r:id="rId20"/>
    <p:sldId id="310" r:id="rId21"/>
    <p:sldId id="314" r:id="rId22"/>
    <p:sldId id="294" r:id="rId23"/>
    <p:sldId id="297" r:id="rId24"/>
    <p:sldId id="325" r:id="rId25"/>
    <p:sldId id="298" r:id="rId26"/>
    <p:sldId id="299" r:id="rId27"/>
    <p:sldId id="333" r:id="rId28"/>
    <p:sldId id="332" r:id="rId29"/>
    <p:sldId id="334" r:id="rId30"/>
    <p:sldId id="335" r:id="rId31"/>
    <p:sldId id="316" r:id="rId32"/>
    <p:sldId id="33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A26D0-9C4F-4D19-9ED9-C14D6EB066FF}" v="100" dt="2021-04-09T00:07:19.515"/>
    <p1510:client id="{27C4C64E-6CB6-429D-B1DC-93A5A0BCAE2A}" v="441" dt="2021-03-28T16:48:16.788"/>
    <p1510:client id="{4C9E86DE-2944-4A7B-949C-D4684CE5DCC7}" v="2" dt="2021-03-28T21:37:51.104"/>
    <p1510:client id="{4F9D94C3-7BA4-42E1-AD10-F04B22C2F222}" v="1" dt="2021-03-28T16:50:49.685"/>
    <p1510:client id="{7C32C6C0-C438-4CB2-B67D-DD364B9FEBEF}" v="61" dt="2021-03-29T00:18:48.326"/>
    <p1510:client id="{BD3C3EC6-485D-4AA3-8FD5-6FC8AA320131}" v="1" dt="2021-03-28T16:40:52.667"/>
    <p1510:client id="{FCA6BC9F-D003-0000-A09A-A9A36C782212}" v="33" dt="2021-04-09T20:17:49.726"/>
    <p1510:client id="{FF094529-1667-4613-8956-4281EDEF2158}" v="2" dt="2021-03-28T14:48:18.2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4626"/>
  </p:normalViewPr>
  <p:slideViewPr>
    <p:cSldViewPr snapToGrid="0">
      <p:cViewPr>
        <p:scale>
          <a:sx n="63" d="100"/>
          <a:sy n="63" d="100"/>
        </p:scale>
        <p:origin x="-72"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9D9267-9E8F-9B42-A734-2130C3775259}" type="doc">
      <dgm:prSet loTypeId="urn:microsoft.com/office/officeart/2008/layout/VerticalCurvedList" loCatId="" qsTypeId="urn:microsoft.com/office/officeart/2005/8/quickstyle/simple1" qsCatId="simple" csTypeId="urn:microsoft.com/office/officeart/2005/8/colors/colorful5" csCatId="colorful" phldr="1"/>
      <dgm:spPr/>
      <dgm:t>
        <a:bodyPr/>
        <a:lstStyle/>
        <a:p>
          <a:endParaRPr lang="en-US"/>
        </a:p>
      </dgm:t>
    </dgm:pt>
    <dgm:pt modelId="{59351A38-2C49-5F4D-8F09-A886486DD7D8}">
      <dgm:prSet custT="1"/>
      <dgm:spPr>
        <a:solidFill>
          <a:schemeClr val="accent6">
            <a:lumMod val="20000"/>
            <a:lumOff val="80000"/>
          </a:schemeClr>
        </a:solidFill>
      </dgm:spPr>
      <dgm:t>
        <a:bodyPr/>
        <a:lstStyle/>
        <a:p>
          <a:endParaRPr lang="en-US" sz="2800" dirty="0">
            <a:solidFill>
              <a:schemeClr val="tx1"/>
            </a:solidFill>
          </a:endParaRPr>
        </a:p>
      </dgm:t>
    </dgm:pt>
    <dgm:pt modelId="{318A18B6-5705-FF4A-BA86-2AB3B524FBCD}" type="parTrans" cxnId="{D4FBDFB4-EA1D-804C-A2D2-3786BCD5CBF7}">
      <dgm:prSet/>
      <dgm:spPr/>
      <dgm:t>
        <a:bodyPr/>
        <a:lstStyle/>
        <a:p>
          <a:endParaRPr lang="en-US"/>
        </a:p>
      </dgm:t>
    </dgm:pt>
    <dgm:pt modelId="{585E4B84-292B-F048-A78E-CC1F5A3EDFE8}" type="sibTrans" cxnId="{D4FBDFB4-EA1D-804C-A2D2-3786BCD5CBF7}">
      <dgm:prSet/>
      <dgm:spPr/>
      <dgm:t>
        <a:bodyPr/>
        <a:lstStyle/>
        <a:p>
          <a:endParaRPr lang="en-US"/>
        </a:p>
      </dgm:t>
    </dgm:pt>
    <dgm:pt modelId="{1897F3B0-1909-144D-AFB5-630512F42814}">
      <dgm:prSet custT="1"/>
      <dgm:spPr>
        <a:solidFill>
          <a:schemeClr val="accent5">
            <a:lumMod val="20000"/>
            <a:lumOff val="80000"/>
          </a:schemeClr>
        </a:solidFill>
      </dgm:spPr>
      <dgm:t>
        <a:bodyPr/>
        <a:lstStyle/>
        <a:p>
          <a:pPr>
            <a:buFont typeface="+mj-lt"/>
            <a:buAutoNum type="arabicPeriod"/>
          </a:pPr>
          <a:r>
            <a:rPr lang="en-US" sz="2800" dirty="0">
              <a:solidFill>
                <a:srgbClr val="000000"/>
              </a:solidFill>
            </a:rPr>
            <a:t>Finding out the startup which gives high returns to the investors in software DevOps sector. </a:t>
          </a:r>
          <a:endParaRPr lang="en-US" sz="2800" b="0" dirty="0">
            <a:solidFill>
              <a:schemeClr val="tx1"/>
            </a:solidFill>
          </a:endParaRPr>
        </a:p>
      </dgm:t>
    </dgm:pt>
    <dgm:pt modelId="{7BC9621F-2A5B-E145-8A39-45DDBE03C739}" type="parTrans" cxnId="{72F1378E-9FFD-B64D-94D7-2376E0A51B0B}">
      <dgm:prSet/>
      <dgm:spPr/>
      <dgm:t>
        <a:bodyPr/>
        <a:lstStyle/>
        <a:p>
          <a:endParaRPr lang="en-US"/>
        </a:p>
      </dgm:t>
    </dgm:pt>
    <dgm:pt modelId="{CFD6C5DB-9A6B-4C41-A9AD-C2DAF22C67A4}" type="sibTrans" cxnId="{72F1378E-9FFD-B64D-94D7-2376E0A51B0B}">
      <dgm:prSet/>
      <dgm:spPr/>
      <dgm:t>
        <a:bodyPr/>
        <a:lstStyle/>
        <a:p>
          <a:endParaRPr lang="en-US"/>
        </a:p>
      </dgm:t>
    </dgm:pt>
    <dgm:pt modelId="{8CC8180B-3697-CC41-90DD-01CB6896B2A2}">
      <dgm:prSet custT="1"/>
      <dgm:spPr>
        <a:solidFill>
          <a:schemeClr val="accent2">
            <a:lumMod val="20000"/>
            <a:lumOff val="80000"/>
          </a:schemeClr>
        </a:solidFill>
      </dgm:spPr>
      <dgm:t>
        <a:bodyPr/>
        <a:lstStyle/>
        <a:p>
          <a:r>
            <a:rPr lang="en-US" sz="2800" dirty="0">
              <a:solidFill>
                <a:srgbClr val="000000"/>
              </a:solidFill>
            </a:rPr>
            <a:t>Analyze the trend of investment and returns.</a:t>
          </a:r>
          <a:endParaRPr lang="en-US" sz="2800" dirty="0">
            <a:solidFill>
              <a:schemeClr val="tx1"/>
            </a:solidFill>
          </a:endParaRPr>
        </a:p>
      </dgm:t>
    </dgm:pt>
    <dgm:pt modelId="{EE765230-F9A1-654B-B3F6-64003CDBE473}" type="sibTrans" cxnId="{C0E148CB-0A93-4B4B-9D43-D1005E4FAB7E}">
      <dgm:prSet/>
      <dgm:spPr/>
      <dgm:t>
        <a:bodyPr/>
        <a:lstStyle/>
        <a:p>
          <a:endParaRPr lang="en-US"/>
        </a:p>
      </dgm:t>
    </dgm:pt>
    <dgm:pt modelId="{40295FFB-4723-F644-BA30-C8B77C09A7FA}" type="parTrans" cxnId="{C0E148CB-0A93-4B4B-9D43-D1005E4FAB7E}">
      <dgm:prSet/>
      <dgm:spPr/>
      <dgm:t>
        <a:bodyPr/>
        <a:lstStyle/>
        <a:p>
          <a:endParaRPr lang="en-US"/>
        </a:p>
      </dgm:t>
    </dgm:pt>
    <dgm:pt modelId="{E06DF81C-2FFB-8144-A431-7825B9A37FA7}" type="pres">
      <dgm:prSet presAssocID="{1E9D9267-9E8F-9B42-A734-2130C3775259}" presName="Name0" presStyleCnt="0">
        <dgm:presLayoutVars>
          <dgm:chMax val="7"/>
          <dgm:chPref val="7"/>
          <dgm:dir/>
        </dgm:presLayoutVars>
      </dgm:prSet>
      <dgm:spPr/>
      <dgm:t>
        <a:bodyPr/>
        <a:lstStyle/>
        <a:p>
          <a:endParaRPr lang="en-US"/>
        </a:p>
      </dgm:t>
    </dgm:pt>
    <dgm:pt modelId="{16E01442-D398-8742-886A-BAA3F8AC88D8}" type="pres">
      <dgm:prSet presAssocID="{1E9D9267-9E8F-9B42-A734-2130C3775259}" presName="Name1" presStyleCnt="0"/>
      <dgm:spPr/>
    </dgm:pt>
    <dgm:pt modelId="{FD63F712-77FA-6F4C-AB6D-8B7F07DB822A}" type="pres">
      <dgm:prSet presAssocID="{1E9D9267-9E8F-9B42-A734-2130C3775259}" presName="cycle" presStyleCnt="0"/>
      <dgm:spPr/>
    </dgm:pt>
    <dgm:pt modelId="{E3DBCA83-ED1E-1846-8C0A-D90DC50C07CA}" type="pres">
      <dgm:prSet presAssocID="{1E9D9267-9E8F-9B42-A734-2130C3775259}" presName="srcNode" presStyleLbl="node1" presStyleIdx="0" presStyleCnt="3"/>
      <dgm:spPr/>
    </dgm:pt>
    <dgm:pt modelId="{A92E1964-0B90-2C44-9F77-1E5A2DA79851}" type="pres">
      <dgm:prSet presAssocID="{1E9D9267-9E8F-9B42-A734-2130C3775259}" presName="conn" presStyleLbl="parChTrans1D2" presStyleIdx="0" presStyleCnt="1"/>
      <dgm:spPr/>
      <dgm:t>
        <a:bodyPr/>
        <a:lstStyle/>
        <a:p>
          <a:endParaRPr lang="en-US"/>
        </a:p>
      </dgm:t>
    </dgm:pt>
    <dgm:pt modelId="{85414BD5-E434-2A4D-AC82-AFFE48FD96A8}" type="pres">
      <dgm:prSet presAssocID="{1E9D9267-9E8F-9B42-A734-2130C3775259}" presName="extraNode" presStyleLbl="node1" presStyleIdx="0" presStyleCnt="3"/>
      <dgm:spPr/>
    </dgm:pt>
    <dgm:pt modelId="{8107AD84-ED9C-F348-857A-E1DA455D2C4C}" type="pres">
      <dgm:prSet presAssocID="{1E9D9267-9E8F-9B42-A734-2130C3775259}" presName="dstNode" presStyleLbl="node1" presStyleIdx="0" presStyleCnt="3"/>
      <dgm:spPr/>
    </dgm:pt>
    <dgm:pt modelId="{381792C4-F335-9047-A36D-235937FC81AC}" type="pres">
      <dgm:prSet presAssocID="{8CC8180B-3697-CC41-90DD-01CB6896B2A2}" presName="text_1" presStyleLbl="node1" presStyleIdx="0" presStyleCnt="3">
        <dgm:presLayoutVars>
          <dgm:bulletEnabled val="1"/>
        </dgm:presLayoutVars>
      </dgm:prSet>
      <dgm:spPr/>
      <dgm:t>
        <a:bodyPr/>
        <a:lstStyle/>
        <a:p>
          <a:endParaRPr lang="en-US"/>
        </a:p>
      </dgm:t>
    </dgm:pt>
    <dgm:pt modelId="{46CC66A1-B6D5-3A4B-BE8C-339C134FBE53}" type="pres">
      <dgm:prSet presAssocID="{8CC8180B-3697-CC41-90DD-01CB6896B2A2}" presName="accent_1" presStyleCnt="0"/>
      <dgm:spPr/>
    </dgm:pt>
    <dgm:pt modelId="{98417429-ED48-844D-A2B2-9F1164E37800}" type="pres">
      <dgm:prSet presAssocID="{8CC8180B-3697-CC41-90DD-01CB6896B2A2}" presName="accentRepeatNode" presStyleLbl="solidFgAcc1" presStyleIdx="0" presStyleCnt="3"/>
      <dgm:spPr>
        <a:blipFill rotWithShape="0">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dgm:spPr>
    </dgm:pt>
    <dgm:pt modelId="{2E44D815-F6ED-204F-9A8D-EC5CA77134D2}" type="pres">
      <dgm:prSet presAssocID="{1897F3B0-1909-144D-AFB5-630512F42814}" presName="text_2" presStyleLbl="node1" presStyleIdx="1" presStyleCnt="3" custLinFactNeighborX="-32" custLinFactNeighborY="-5243">
        <dgm:presLayoutVars>
          <dgm:bulletEnabled val="1"/>
        </dgm:presLayoutVars>
      </dgm:prSet>
      <dgm:spPr/>
      <dgm:t>
        <a:bodyPr/>
        <a:lstStyle/>
        <a:p>
          <a:endParaRPr lang="en-US"/>
        </a:p>
      </dgm:t>
    </dgm:pt>
    <dgm:pt modelId="{594AEE91-E98D-D94B-A437-D3A6519A346D}" type="pres">
      <dgm:prSet presAssocID="{1897F3B0-1909-144D-AFB5-630512F42814}" presName="accent_2" presStyleCnt="0"/>
      <dgm:spPr/>
    </dgm:pt>
    <dgm:pt modelId="{40F5A1BD-414B-C94B-ACEF-606D3029B0B6}" type="pres">
      <dgm:prSet presAssocID="{1897F3B0-1909-144D-AFB5-630512F42814}" presName="accentRepeatNode" presStyleLbl="solidFgAcc1" presStyleIdx="1" presStyleCnt="3"/>
      <dgm:spPr>
        <a:blipFill rotWithShape="0">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dgm:spPr>
    </dgm:pt>
    <dgm:pt modelId="{23B1B25E-2B3E-3144-9FC2-9405B65FEA07}" type="pres">
      <dgm:prSet presAssocID="{59351A38-2C49-5F4D-8F09-A886486DD7D8}" presName="text_3" presStyleLbl="node1" presStyleIdx="2" presStyleCnt="3">
        <dgm:presLayoutVars>
          <dgm:bulletEnabled val="1"/>
        </dgm:presLayoutVars>
      </dgm:prSet>
      <dgm:spPr/>
      <dgm:t>
        <a:bodyPr/>
        <a:lstStyle/>
        <a:p>
          <a:endParaRPr lang="en-US"/>
        </a:p>
      </dgm:t>
    </dgm:pt>
    <dgm:pt modelId="{255E1C88-E2C3-924B-B1C1-C8EBDE858F6B}" type="pres">
      <dgm:prSet presAssocID="{59351A38-2C49-5F4D-8F09-A886486DD7D8}" presName="accent_3" presStyleCnt="0"/>
      <dgm:spPr/>
    </dgm:pt>
    <dgm:pt modelId="{42EFF06D-73AF-364E-BB82-AA6722EA2E78}" type="pres">
      <dgm:prSet presAssocID="{59351A38-2C49-5F4D-8F09-A886486DD7D8}" presName="accentRepeatNode" presStyleLbl="solidFgAcc1" presStyleIdx="2" presStyleCnt="3"/>
      <dgm:spPr>
        <a:blipFill rotWithShape="0">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dgm:spPr>
    </dgm:pt>
  </dgm:ptLst>
  <dgm:cxnLst>
    <dgm:cxn modelId="{C4734C0E-CE94-0F48-8DED-B28160F02ECD}" type="presOf" srcId="{8CC8180B-3697-CC41-90DD-01CB6896B2A2}" destId="{381792C4-F335-9047-A36D-235937FC81AC}" srcOrd="0" destOrd="0" presId="urn:microsoft.com/office/officeart/2008/layout/VerticalCurvedList"/>
    <dgm:cxn modelId="{A235C13A-F6B9-174D-922F-D7BAA98BAC68}" type="presOf" srcId="{1897F3B0-1909-144D-AFB5-630512F42814}" destId="{2E44D815-F6ED-204F-9A8D-EC5CA77134D2}" srcOrd="0" destOrd="0" presId="urn:microsoft.com/office/officeart/2008/layout/VerticalCurvedList"/>
    <dgm:cxn modelId="{C0E148CB-0A93-4B4B-9D43-D1005E4FAB7E}" srcId="{1E9D9267-9E8F-9B42-A734-2130C3775259}" destId="{8CC8180B-3697-CC41-90DD-01CB6896B2A2}" srcOrd="0" destOrd="0" parTransId="{40295FFB-4723-F644-BA30-C8B77C09A7FA}" sibTransId="{EE765230-F9A1-654B-B3F6-64003CDBE473}"/>
    <dgm:cxn modelId="{DD8163BB-3099-CD44-8A20-696AF58F6190}" type="presOf" srcId="{EE765230-F9A1-654B-B3F6-64003CDBE473}" destId="{A92E1964-0B90-2C44-9F77-1E5A2DA79851}" srcOrd="0" destOrd="0" presId="urn:microsoft.com/office/officeart/2008/layout/VerticalCurvedList"/>
    <dgm:cxn modelId="{02EE0EF0-996D-0F4C-BB24-37DBF5E27C01}" type="presOf" srcId="{1E9D9267-9E8F-9B42-A734-2130C3775259}" destId="{E06DF81C-2FFB-8144-A431-7825B9A37FA7}" srcOrd="0" destOrd="0" presId="urn:microsoft.com/office/officeart/2008/layout/VerticalCurvedList"/>
    <dgm:cxn modelId="{D4FBDFB4-EA1D-804C-A2D2-3786BCD5CBF7}" srcId="{1E9D9267-9E8F-9B42-A734-2130C3775259}" destId="{59351A38-2C49-5F4D-8F09-A886486DD7D8}" srcOrd="2" destOrd="0" parTransId="{318A18B6-5705-FF4A-BA86-2AB3B524FBCD}" sibTransId="{585E4B84-292B-F048-A78E-CC1F5A3EDFE8}"/>
    <dgm:cxn modelId="{B11DF28B-0093-894C-A836-426626DCE92F}" type="presOf" srcId="{59351A38-2C49-5F4D-8F09-A886486DD7D8}" destId="{23B1B25E-2B3E-3144-9FC2-9405B65FEA07}" srcOrd="0" destOrd="0" presId="urn:microsoft.com/office/officeart/2008/layout/VerticalCurvedList"/>
    <dgm:cxn modelId="{72F1378E-9FFD-B64D-94D7-2376E0A51B0B}" srcId="{1E9D9267-9E8F-9B42-A734-2130C3775259}" destId="{1897F3B0-1909-144D-AFB5-630512F42814}" srcOrd="1" destOrd="0" parTransId="{7BC9621F-2A5B-E145-8A39-45DDBE03C739}" sibTransId="{CFD6C5DB-9A6B-4C41-A9AD-C2DAF22C67A4}"/>
    <dgm:cxn modelId="{15469CF5-6003-7549-8F93-0820A5C8677F}" type="presParOf" srcId="{E06DF81C-2FFB-8144-A431-7825B9A37FA7}" destId="{16E01442-D398-8742-886A-BAA3F8AC88D8}" srcOrd="0" destOrd="0" presId="urn:microsoft.com/office/officeart/2008/layout/VerticalCurvedList"/>
    <dgm:cxn modelId="{CEB136C0-3AE2-7346-BC3E-4148CDD0E3A9}" type="presParOf" srcId="{16E01442-D398-8742-886A-BAA3F8AC88D8}" destId="{FD63F712-77FA-6F4C-AB6D-8B7F07DB822A}" srcOrd="0" destOrd="0" presId="urn:microsoft.com/office/officeart/2008/layout/VerticalCurvedList"/>
    <dgm:cxn modelId="{08A6E5AE-76C7-DD4E-87E1-AF7758D252FE}" type="presParOf" srcId="{FD63F712-77FA-6F4C-AB6D-8B7F07DB822A}" destId="{E3DBCA83-ED1E-1846-8C0A-D90DC50C07CA}" srcOrd="0" destOrd="0" presId="urn:microsoft.com/office/officeart/2008/layout/VerticalCurvedList"/>
    <dgm:cxn modelId="{F7E6A53A-0682-7149-AC21-B2773B198A6F}" type="presParOf" srcId="{FD63F712-77FA-6F4C-AB6D-8B7F07DB822A}" destId="{A92E1964-0B90-2C44-9F77-1E5A2DA79851}" srcOrd="1" destOrd="0" presId="urn:microsoft.com/office/officeart/2008/layout/VerticalCurvedList"/>
    <dgm:cxn modelId="{4E64CB22-AF4D-0C4D-A459-955AD463982D}" type="presParOf" srcId="{FD63F712-77FA-6F4C-AB6D-8B7F07DB822A}" destId="{85414BD5-E434-2A4D-AC82-AFFE48FD96A8}" srcOrd="2" destOrd="0" presId="urn:microsoft.com/office/officeart/2008/layout/VerticalCurvedList"/>
    <dgm:cxn modelId="{E90DDDF6-4F66-6445-A288-87F8E2DAEB91}" type="presParOf" srcId="{FD63F712-77FA-6F4C-AB6D-8B7F07DB822A}" destId="{8107AD84-ED9C-F348-857A-E1DA455D2C4C}" srcOrd="3" destOrd="0" presId="urn:microsoft.com/office/officeart/2008/layout/VerticalCurvedList"/>
    <dgm:cxn modelId="{C49B8452-68C1-B542-8CFF-39A3D601C504}" type="presParOf" srcId="{16E01442-D398-8742-886A-BAA3F8AC88D8}" destId="{381792C4-F335-9047-A36D-235937FC81AC}" srcOrd="1" destOrd="0" presId="urn:microsoft.com/office/officeart/2008/layout/VerticalCurvedList"/>
    <dgm:cxn modelId="{B5AEB7C6-3EA3-CD4B-B406-198DD8606296}" type="presParOf" srcId="{16E01442-D398-8742-886A-BAA3F8AC88D8}" destId="{46CC66A1-B6D5-3A4B-BE8C-339C134FBE53}" srcOrd="2" destOrd="0" presId="urn:microsoft.com/office/officeart/2008/layout/VerticalCurvedList"/>
    <dgm:cxn modelId="{8197649A-471F-C048-B1C7-7DC2C4BB7F46}" type="presParOf" srcId="{46CC66A1-B6D5-3A4B-BE8C-339C134FBE53}" destId="{98417429-ED48-844D-A2B2-9F1164E37800}" srcOrd="0" destOrd="0" presId="urn:microsoft.com/office/officeart/2008/layout/VerticalCurvedList"/>
    <dgm:cxn modelId="{8473DD50-DF47-C840-ACF2-1BE9E98B983B}" type="presParOf" srcId="{16E01442-D398-8742-886A-BAA3F8AC88D8}" destId="{2E44D815-F6ED-204F-9A8D-EC5CA77134D2}" srcOrd="3" destOrd="0" presId="urn:microsoft.com/office/officeart/2008/layout/VerticalCurvedList"/>
    <dgm:cxn modelId="{BBB11184-BF7B-884C-AACB-CA545AAA0679}" type="presParOf" srcId="{16E01442-D398-8742-886A-BAA3F8AC88D8}" destId="{594AEE91-E98D-D94B-A437-D3A6519A346D}" srcOrd="4" destOrd="0" presId="urn:microsoft.com/office/officeart/2008/layout/VerticalCurvedList"/>
    <dgm:cxn modelId="{7C3EFAC9-CE5C-0F42-B6D6-58A71781BA9B}" type="presParOf" srcId="{594AEE91-E98D-D94B-A437-D3A6519A346D}" destId="{40F5A1BD-414B-C94B-ACEF-606D3029B0B6}" srcOrd="0" destOrd="0" presId="urn:microsoft.com/office/officeart/2008/layout/VerticalCurvedList"/>
    <dgm:cxn modelId="{83D0CB4B-F612-0841-9CD3-A85C3B5F2A8B}" type="presParOf" srcId="{16E01442-D398-8742-886A-BAA3F8AC88D8}" destId="{23B1B25E-2B3E-3144-9FC2-9405B65FEA07}" srcOrd="5" destOrd="0" presId="urn:microsoft.com/office/officeart/2008/layout/VerticalCurvedList"/>
    <dgm:cxn modelId="{46D20659-6C1F-0047-BC0F-70A8AE8F1238}" type="presParOf" srcId="{16E01442-D398-8742-886A-BAA3F8AC88D8}" destId="{255E1C88-E2C3-924B-B1C1-C8EBDE858F6B}" srcOrd="6" destOrd="0" presId="urn:microsoft.com/office/officeart/2008/layout/VerticalCurvedList"/>
    <dgm:cxn modelId="{718DAD20-7861-B24B-8231-E4E39ACC94B6}" type="presParOf" srcId="{255E1C88-E2C3-924B-B1C1-C8EBDE858F6B}" destId="{42EFF06D-73AF-364E-BB82-AA6722EA2E7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E1964-0B90-2C44-9F77-1E5A2DA79851}">
      <dsp:nvSpPr>
        <dsp:cNvPr id="0" name=""/>
        <dsp:cNvSpPr/>
      </dsp:nvSpPr>
      <dsp:spPr>
        <a:xfrm>
          <a:off x="-5100119" y="-781300"/>
          <a:ext cx="6073651" cy="6073651"/>
        </a:xfrm>
        <a:prstGeom prst="blockArc">
          <a:avLst>
            <a:gd name="adj1" fmla="val 18900000"/>
            <a:gd name="adj2" fmla="val 2700000"/>
            <a:gd name="adj3" fmla="val 35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1792C4-F335-9047-A36D-235937FC81AC}">
      <dsp:nvSpPr>
        <dsp:cNvPr id="0" name=""/>
        <dsp:cNvSpPr/>
      </dsp:nvSpPr>
      <dsp:spPr>
        <a:xfrm>
          <a:off x="626138" y="451105"/>
          <a:ext cx="9998309" cy="902210"/>
        </a:xfrm>
        <a:prstGeom prst="rect">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6129" tIns="71120" rIns="71120" bIns="71120" numCol="1" spcCol="1270" anchor="ctr" anchorCtr="0">
          <a:noAutofit/>
        </a:bodyPr>
        <a:lstStyle/>
        <a:p>
          <a:pPr lvl="0" algn="l" defTabSz="1244600">
            <a:lnSpc>
              <a:spcPct val="90000"/>
            </a:lnSpc>
            <a:spcBef>
              <a:spcPct val="0"/>
            </a:spcBef>
            <a:spcAft>
              <a:spcPct val="35000"/>
            </a:spcAft>
          </a:pPr>
          <a:r>
            <a:rPr lang="en-US" sz="2800" kern="1200" dirty="0">
              <a:solidFill>
                <a:srgbClr val="000000"/>
              </a:solidFill>
            </a:rPr>
            <a:t>Analyze the trend of investment and returns.</a:t>
          </a:r>
          <a:endParaRPr lang="en-US" sz="2800" kern="1200" dirty="0">
            <a:solidFill>
              <a:schemeClr val="tx1"/>
            </a:solidFill>
          </a:endParaRPr>
        </a:p>
      </dsp:txBody>
      <dsp:txXfrm>
        <a:off x="626138" y="451105"/>
        <a:ext cx="9998309" cy="902210"/>
      </dsp:txXfrm>
    </dsp:sp>
    <dsp:sp modelId="{98417429-ED48-844D-A2B2-9F1164E37800}">
      <dsp:nvSpPr>
        <dsp:cNvPr id="0" name=""/>
        <dsp:cNvSpPr/>
      </dsp:nvSpPr>
      <dsp:spPr>
        <a:xfrm>
          <a:off x="62257" y="338328"/>
          <a:ext cx="1127762" cy="1127762"/>
        </a:xfrm>
        <a:prstGeom prst="ellipse">
          <a:avLst/>
        </a:prstGeom>
        <a:blipFill rotWithShape="0">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44D815-F6ED-204F-9A8D-EC5CA77134D2}">
      <dsp:nvSpPr>
        <dsp:cNvPr id="0" name=""/>
        <dsp:cNvSpPr/>
      </dsp:nvSpPr>
      <dsp:spPr>
        <a:xfrm>
          <a:off x="950997" y="1757117"/>
          <a:ext cx="9670356" cy="902210"/>
        </a:xfrm>
        <a:prstGeom prst="rect">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6129" tIns="71120" rIns="71120" bIns="71120" numCol="1" spcCol="1270" anchor="ctr" anchorCtr="0">
          <a:noAutofit/>
        </a:bodyPr>
        <a:lstStyle/>
        <a:p>
          <a:pPr lvl="0" algn="l" defTabSz="1244600">
            <a:lnSpc>
              <a:spcPct val="90000"/>
            </a:lnSpc>
            <a:spcBef>
              <a:spcPct val="0"/>
            </a:spcBef>
            <a:spcAft>
              <a:spcPct val="35000"/>
            </a:spcAft>
            <a:buFont typeface="+mj-lt"/>
            <a:buAutoNum type="arabicPeriod"/>
          </a:pPr>
          <a:r>
            <a:rPr lang="en-US" sz="2800" kern="1200" dirty="0">
              <a:solidFill>
                <a:srgbClr val="000000"/>
              </a:solidFill>
            </a:rPr>
            <a:t>Finding out the startup which gives high returns to the investors in software DevOps sector. </a:t>
          </a:r>
          <a:endParaRPr lang="en-US" sz="2800" b="0" kern="1200" dirty="0">
            <a:solidFill>
              <a:schemeClr val="tx1"/>
            </a:solidFill>
          </a:endParaRPr>
        </a:p>
      </dsp:txBody>
      <dsp:txXfrm>
        <a:off x="950997" y="1757117"/>
        <a:ext cx="9670356" cy="902210"/>
      </dsp:txXfrm>
    </dsp:sp>
    <dsp:sp modelId="{40F5A1BD-414B-C94B-ACEF-606D3029B0B6}">
      <dsp:nvSpPr>
        <dsp:cNvPr id="0" name=""/>
        <dsp:cNvSpPr/>
      </dsp:nvSpPr>
      <dsp:spPr>
        <a:xfrm>
          <a:off x="390211" y="1691643"/>
          <a:ext cx="1127762" cy="1127762"/>
        </a:xfrm>
        <a:prstGeom prst="ellipse">
          <a:avLst/>
        </a:prstGeom>
        <a:blipFill rotWithShape="0">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B1B25E-2B3E-3144-9FC2-9405B65FEA07}">
      <dsp:nvSpPr>
        <dsp:cNvPr id="0" name=""/>
        <dsp:cNvSpPr/>
      </dsp:nvSpPr>
      <dsp:spPr>
        <a:xfrm>
          <a:off x="626138" y="3157734"/>
          <a:ext cx="9998309" cy="902210"/>
        </a:xfrm>
        <a:prstGeom prst="rect">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6129" tIns="71120" rIns="71120" bIns="71120" numCol="1" spcCol="1270" anchor="ctr" anchorCtr="0">
          <a:noAutofit/>
        </a:bodyPr>
        <a:lstStyle/>
        <a:p>
          <a:pPr lvl="0" algn="l" defTabSz="1244600">
            <a:lnSpc>
              <a:spcPct val="90000"/>
            </a:lnSpc>
            <a:spcBef>
              <a:spcPct val="0"/>
            </a:spcBef>
            <a:spcAft>
              <a:spcPct val="35000"/>
            </a:spcAft>
          </a:pPr>
          <a:endParaRPr lang="en-US" sz="2800" kern="1200" dirty="0">
            <a:solidFill>
              <a:schemeClr val="tx1"/>
            </a:solidFill>
          </a:endParaRPr>
        </a:p>
      </dsp:txBody>
      <dsp:txXfrm>
        <a:off x="626138" y="3157734"/>
        <a:ext cx="9998309" cy="902210"/>
      </dsp:txXfrm>
    </dsp:sp>
    <dsp:sp modelId="{42EFF06D-73AF-364E-BB82-AA6722EA2E78}">
      <dsp:nvSpPr>
        <dsp:cNvPr id="0" name=""/>
        <dsp:cNvSpPr/>
      </dsp:nvSpPr>
      <dsp:spPr>
        <a:xfrm>
          <a:off x="62257" y="3044958"/>
          <a:ext cx="1127762" cy="1127762"/>
        </a:xfrm>
        <a:prstGeom prst="ellipse">
          <a:avLst/>
        </a:prstGeom>
        <a:blipFill rotWithShape="0">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43D5C-C277-4B46-B674-8B3881DC9D5F}" type="datetimeFigureOut">
              <a:rPr lang="en-US" smtClean="0"/>
              <a:t>4/9/2021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84D33-2011-8A47-BEF3-957129E48BB8}" type="slidenum">
              <a:rPr lang="en-US" smtClean="0"/>
              <a:t>‹#›</a:t>
            </a:fld>
            <a:endParaRPr lang="en-US" dirty="0"/>
          </a:p>
        </p:txBody>
      </p:sp>
    </p:spTree>
    <p:extLst>
      <p:ext uri="{BB962C8B-B14F-4D97-AF65-F5344CB8AC3E}">
        <p14:creationId xmlns:p14="http://schemas.microsoft.com/office/powerpoint/2010/main" val="98193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ad97bcf635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ad97bcf635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481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ad97bcf635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ad97bcf635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722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ad97bcf635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ad97bcf635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815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ad97bcf635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ad97bcf635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815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ce7fa64f5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ce7fa64f5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26e00b28b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26e00b28b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3585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ace7fa64f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ace7fa64f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5977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ad97bcf635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ad97bcf635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815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ad97bcf635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ad97bcf635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81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ad97bcf635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ad97bcf635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815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ad97bcf635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ad97bcf635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815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ad97bcf635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ad97bcf635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81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E4BB80-AD2F-C64A-AE5E-B85E6824B936}" type="datetimeFigureOut">
              <a:rPr lang="en-US" smtClean="0"/>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B7AB36-13A7-0C43-874F-9C4C510E6547}" type="slidenum">
              <a:rPr lang="en-US" smtClean="0"/>
              <a:t>‹#›</a:t>
            </a:fld>
            <a:endParaRPr lang="en-US" dirty="0"/>
          </a:p>
        </p:txBody>
      </p:sp>
    </p:spTree>
    <p:extLst>
      <p:ext uri="{BB962C8B-B14F-4D97-AF65-F5344CB8AC3E}">
        <p14:creationId xmlns:p14="http://schemas.microsoft.com/office/powerpoint/2010/main" val="1949926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E4BB80-AD2F-C64A-AE5E-B85E6824B936}" type="datetimeFigureOut">
              <a:rPr lang="en-US" smtClean="0"/>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B7AB36-13A7-0C43-874F-9C4C510E6547}" type="slidenum">
              <a:rPr lang="en-US" smtClean="0"/>
              <a:t>‹#›</a:t>
            </a:fld>
            <a:endParaRPr lang="en-US" dirty="0"/>
          </a:p>
        </p:txBody>
      </p:sp>
    </p:spTree>
    <p:extLst>
      <p:ext uri="{BB962C8B-B14F-4D97-AF65-F5344CB8AC3E}">
        <p14:creationId xmlns:p14="http://schemas.microsoft.com/office/powerpoint/2010/main" val="261091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E4BB80-AD2F-C64A-AE5E-B85E6824B936}" type="datetimeFigureOut">
              <a:rPr lang="en-US" smtClean="0"/>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B7AB36-13A7-0C43-874F-9C4C510E6547}" type="slidenum">
              <a:rPr lang="en-US" smtClean="0"/>
              <a:t>‹#›</a:t>
            </a:fld>
            <a:endParaRPr lang="en-US" dirty="0"/>
          </a:p>
        </p:txBody>
      </p:sp>
    </p:spTree>
    <p:extLst>
      <p:ext uri="{BB962C8B-B14F-4D97-AF65-F5344CB8AC3E}">
        <p14:creationId xmlns:p14="http://schemas.microsoft.com/office/powerpoint/2010/main" val="4199210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609600" y="593367"/>
            <a:ext cx="109728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4000"/>
            </a:lvl1pPr>
            <a:lvl2pPr lvl="1" algn="ctr">
              <a:spcBef>
                <a:spcPts val="0"/>
              </a:spcBef>
              <a:spcAft>
                <a:spcPts val="0"/>
              </a:spcAft>
              <a:buSzPts val="3000"/>
              <a:buFont typeface="Roboto Slab"/>
              <a:buNone/>
              <a:defRPr>
                <a:latin typeface="Roboto Slab"/>
                <a:ea typeface="Roboto Slab"/>
                <a:cs typeface="Roboto Slab"/>
                <a:sym typeface="Roboto Slab"/>
              </a:defRPr>
            </a:lvl2pPr>
            <a:lvl3pPr lvl="2" algn="ctr">
              <a:spcBef>
                <a:spcPts val="0"/>
              </a:spcBef>
              <a:spcAft>
                <a:spcPts val="0"/>
              </a:spcAft>
              <a:buSzPts val="3000"/>
              <a:buFont typeface="Roboto Slab"/>
              <a:buNone/>
              <a:defRPr>
                <a:latin typeface="Roboto Slab"/>
                <a:ea typeface="Roboto Slab"/>
                <a:cs typeface="Roboto Slab"/>
                <a:sym typeface="Roboto Slab"/>
              </a:defRPr>
            </a:lvl3pPr>
            <a:lvl4pPr lvl="3" algn="ctr">
              <a:spcBef>
                <a:spcPts val="0"/>
              </a:spcBef>
              <a:spcAft>
                <a:spcPts val="0"/>
              </a:spcAft>
              <a:buSzPts val="3000"/>
              <a:buFont typeface="Roboto Slab"/>
              <a:buNone/>
              <a:defRPr>
                <a:latin typeface="Roboto Slab"/>
                <a:ea typeface="Roboto Slab"/>
                <a:cs typeface="Roboto Slab"/>
                <a:sym typeface="Roboto Slab"/>
              </a:defRPr>
            </a:lvl4pPr>
            <a:lvl5pPr lvl="4" algn="ctr">
              <a:spcBef>
                <a:spcPts val="0"/>
              </a:spcBef>
              <a:spcAft>
                <a:spcPts val="0"/>
              </a:spcAft>
              <a:buSzPts val="3000"/>
              <a:buFont typeface="Roboto Slab"/>
              <a:buNone/>
              <a:defRPr>
                <a:latin typeface="Roboto Slab"/>
                <a:ea typeface="Roboto Slab"/>
                <a:cs typeface="Roboto Slab"/>
                <a:sym typeface="Roboto Slab"/>
              </a:defRPr>
            </a:lvl5pPr>
            <a:lvl6pPr lvl="5" algn="ctr">
              <a:spcBef>
                <a:spcPts val="0"/>
              </a:spcBef>
              <a:spcAft>
                <a:spcPts val="0"/>
              </a:spcAft>
              <a:buSzPts val="3000"/>
              <a:buFont typeface="Roboto Slab"/>
              <a:buNone/>
              <a:defRPr>
                <a:latin typeface="Roboto Slab"/>
                <a:ea typeface="Roboto Slab"/>
                <a:cs typeface="Roboto Slab"/>
                <a:sym typeface="Roboto Slab"/>
              </a:defRPr>
            </a:lvl6pPr>
            <a:lvl7pPr lvl="6" algn="ctr">
              <a:spcBef>
                <a:spcPts val="0"/>
              </a:spcBef>
              <a:spcAft>
                <a:spcPts val="0"/>
              </a:spcAft>
              <a:buSzPts val="3000"/>
              <a:buFont typeface="Roboto Slab"/>
              <a:buNone/>
              <a:defRPr>
                <a:latin typeface="Roboto Slab"/>
                <a:ea typeface="Roboto Slab"/>
                <a:cs typeface="Roboto Slab"/>
                <a:sym typeface="Roboto Slab"/>
              </a:defRPr>
            </a:lvl7pPr>
            <a:lvl8pPr lvl="7" algn="ctr">
              <a:spcBef>
                <a:spcPts val="0"/>
              </a:spcBef>
              <a:spcAft>
                <a:spcPts val="0"/>
              </a:spcAft>
              <a:buSzPts val="3000"/>
              <a:buFont typeface="Roboto Slab"/>
              <a:buNone/>
              <a:defRPr>
                <a:latin typeface="Roboto Slab"/>
                <a:ea typeface="Roboto Slab"/>
                <a:cs typeface="Roboto Slab"/>
                <a:sym typeface="Roboto Slab"/>
              </a:defRPr>
            </a:lvl8pPr>
            <a:lvl9pPr lvl="8" algn="ctr">
              <a:spcBef>
                <a:spcPts val="0"/>
              </a:spcBef>
              <a:spcAft>
                <a:spcPts val="0"/>
              </a:spcAft>
              <a:buSzPts val="3000"/>
              <a:buFont typeface="Roboto Slab"/>
              <a:buNone/>
              <a:defRPr>
                <a:latin typeface="Roboto Slab"/>
                <a:ea typeface="Roboto Slab"/>
                <a:cs typeface="Roboto Slab"/>
                <a:sym typeface="Roboto Slab"/>
              </a:defRPr>
            </a:lvl9pPr>
          </a:lstStyle>
          <a:p>
            <a:endParaRPr/>
          </a:p>
        </p:txBody>
      </p:sp>
    </p:spTree>
    <p:extLst>
      <p:ext uri="{BB962C8B-B14F-4D97-AF65-F5344CB8AC3E}">
        <p14:creationId xmlns:p14="http://schemas.microsoft.com/office/powerpoint/2010/main" val="1176994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6420400" y="2130800"/>
            <a:ext cx="516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333"/>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5" name="Google Shape;95;p16"/>
          <p:cNvSpPr txBox="1">
            <a:spLocks noGrp="1"/>
          </p:cNvSpPr>
          <p:nvPr>
            <p:ph type="subTitle" idx="1"/>
          </p:nvPr>
        </p:nvSpPr>
        <p:spPr>
          <a:xfrm>
            <a:off x="6420400" y="3724400"/>
            <a:ext cx="5162000" cy="12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0"/>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72282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
        <p:nvSpPr>
          <p:cNvPr id="33" name="Google Shape;33;p7"/>
          <p:cNvSpPr txBox="1">
            <a:spLocks noGrp="1"/>
          </p:cNvSpPr>
          <p:nvPr>
            <p:ph type="title"/>
          </p:nvPr>
        </p:nvSpPr>
        <p:spPr>
          <a:xfrm>
            <a:off x="609600" y="1268000"/>
            <a:ext cx="5005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 name="Google Shape;34;p7"/>
          <p:cNvSpPr txBox="1">
            <a:spLocks noGrp="1"/>
          </p:cNvSpPr>
          <p:nvPr>
            <p:ph type="subTitle" idx="1"/>
          </p:nvPr>
        </p:nvSpPr>
        <p:spPr>
          <a:xfrm>
            <a:off x="609600" y="2978867"/>
            <a:ext cx="4903200" cy="120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867"/>
            </a:lvl1pPr>
            <a:lvl2pPr lvl="1" algn="ctr" rtl="0">
              <a:spcBef>
                <a:spcPts val="0"/>
              </a:spcBef>
              <a:spcAft>
                <a:spcPts val="0"/>
              </a:spcAft>
              <a:buSzPts val="1400"/>
              <a:buChar char="○"/>
              <a:defRPr/>
            </a:lvl2pPr>
            <a:lvl3pPr lvl="2" algn="ctr" rtl="0">
              <a:spcBef>
                <a:spcPts val="2133"/>
              </a:spcBef>
              <a:spcAft>
                <a:spcPts val="0"/>
              </a:spcAft>
              <a:buSzPts val="1400"/>
              <a:buChar char="■"/>
              <a:defRPr/>
            </a:lvl3pPr>
            <a:lvl4pPr lvl="3" algn="ctr" rtl="0">
              <a:spcBef>
                <a:spcPts val="2133"/>
              </a:spcBef>
              <a:spcAft>
                <a:spcPts val="0"/>
              </a:spcAft>
              <a:buSzPts val="1400"/>
              <a:buChar char="●"/>
              <a:defRPr/>
            </a:lvl4pPr>
            <a:lvl5pPr lvl="4" algn="ctr" rtl="0">
              <a:spcBef>
                <a:spcPts val="2133"/>
              </a:spcBef>
              <a:spcAft>
                <a:spcPts val="0"/>
              </a:spcAft>
              <a:buSzPts val="1400"/>
              <a:buChar char="○"/>
              <a:defRPr/>
            </a:lvl5pPr>
            <a:lvl6pPr lvl="5" algn="ctr" rtl="0">
              <a:spcBef>
                <a:spcPts val="2133"/>
              </a:spcBef>
              <a:spcAft>
                <a:spcPts val="0"/>
              </a:spcAft>
              <a:buSzPts val="1400"/>
              <a:buChar char="■"/>
              <a:defRPr/>
            </a:lvl6pPr>
            <a:lvl7pPr lvl="6" algn="ctr" rtl="0">
              <a:spcBef>
                <a:spcPts val="2133"/>
              </a:spcBef>
              <a:spcAft>
                <a:spcPts val="0"/>
              </a:spcAft>
              <a:buSzPts val="1400"/>
              <a:buChar char="●"/>
              <a:defRPr/>
            </a:lvl7pPr>
            <a:lvl8pPr lvl="7" algn="ctr" rtl="0">
              <a:spcBef>
                <a:spcPts val="2133"/>
              </a:spcBef>
              <a:spcAft>
                <a:spcPts val="0"/>
              </a:spcAft>
              <a:buSzPts val="1400"/>
              <a:buChar char="○"/>
              <a:defRPr/>
            </a:lvl8pPr>
            <a:lvl9pPr lvl="8" algn="ctr"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408066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609600" y="593367"/>
            <a:ext cx="10972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37"/>
          <p:cNvSpPr txBox="1">
            <a:spLocks noGrp="1"/>
          </p:cNvSpPr>
          <p:nvPr>
            <p:ph type="title" idx="2"/>
          </p:nvPr>
        </p:nvSpPr>
        <p:spPr>
          <a:xfrm>
            <a:off x="855733" y="1520700"/>
            <a:ext cx="4993600" cy="59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224" name="Google Shape;224;p37"/>
          <p:cNvSpPr txBox="1">
            <a:spLocks noGrp="1"/>
          </p:cNvSpPr>
          <p:nvPr>
            <p:ph type="subTitle" idx="1"/>
          </p:nvPr>
        </p:nvSpPr>
        <p:spPr>
          <a:xfrm>
            <a:off x="855733" y="2187267"/>
            <a:ext cx="4993600" cy="372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5" name="Google Shape;225;p37"/>
          <p:cNvSpPr txBox="1">
            <a:spLocks noGrp="1"/>
          </p:cNvSpPr>
          <p:nvPr>
            <p:ph type="title" idx="3"/>
          </p:nvPr>
        </p:nvSpPr>
        <p:spPr>
          <a:xfrm>
            <a:off x="6359200" y="1580867"/>
            <a:ext cx="4993600" cy="59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226" name="Google Shape;226;p37"/>
          <p:cNvSpPr txBox="1">
            <a:spLocks noGrp="1"/>
          </p:cNvSpPr>
          <p:nvPr>
            <p:ph type="subTitle" idx="4"/>
          </p:nvPr>
        </p:nvSpPr>
        <p:spPr>
          <a:xfrm>
            <a:off x="6359200" y="2187187"/>
            <a:ext cx="4993600" cy="372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600">
                <a:solidFill>
                  <a:srgbClr val="374957"/>
                </a:solidFill>
                <a:highlight>
                  <a:srgbClr val="FFFFFF"/>
                </a:highlight>
                <a:latin typeface="Proxima Nova"/>
                <a:ea typeface="Proxima Nova"/>
                <a:cs typeface="Proxima Nova"/>
                <a:sym typeface="Proxima Nova"/>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1382738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E4BB80-AD2F-C64A-AE5E-B85E6824B936}" type="datetimeFigureOut">
              <a:rPr lang="en-US" smtClean="0"/>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B7AB36-13A7-0C43-874F-9C4C510E6547}" type="slidenum">
              <a:rPr lang="en-US" smtClean="0"/>
              <a:t>‹#›</a:t>
            </a:fld>
            <a:endParaRPr lang="en-US" dirty="0"/>
          </a:p>
        </p:txBody>
      </p:sp>
    </p:spTree>
    <p:extLst>
      <p:ext uri="{BB962C8B-B14F-4D97-AF65-F5344CB8AC3E}">
        <p14:creationId xmlns:p14="http://schemas.microsoft.com/office/powerpoint/2010/main" val="247428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E4BB80-AD2F-C64A-AE5E-B85E6824B936}" type="datetimeFigureOut">
              <a:rPr lang="en-US" smtClean="0"/>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B7AB36-13A7-0C43-874F-9C4C510E6547}" type="slidenum">
              <a:rPr lang="en-US" smtClean="0"/>
              <a:t>‹#›</a:t>
            </a:fld>
            <a:endParaRPr lang="en-US" dirty="0"/>
          </a:p>
        </p:txBody>
      </p:sp>
    </p:spTree>
    <p:extLst>
      <p:ext uri="{BB962C8B-B14F-4D97-AF65-F5344CB8AC3E}">
        <p14:creationId xmlns:p14="http://schemas.microsoft.com/office/powerpoint/2010/main" val="2794624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E4BB80-AD2F-C64A-AE5E-B85E6824B936}" type="datetimeFigureOut">
              <a:rPr lang="en-US" smtClean="0"/>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B7AB36-13A7-0C43-874F-9C4C510E6547}" type="slidenum">
              <a:rPr lang="en-US" smtClean="0"/>
              <a:t>‹#›</a:t>
            </a:fld>
            <a:endParaRPr lang="en-US" dirty="0"/>
          </a:p>
        </p:txBody>
      </p:sp>
    </p:spTree>
    <p:extLst>
      <p:ext uri="{BB962C8B-B14F-4D97-AF65-F5344CB8AC3E}">
        <p14:creationId xmlns:p14="http://schemas.microsoft.com/office/powerpoint/2010/main" val="139098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E4BB80-AD2F-C64A-AE5E-B85E6824B936}" type="datetimeFigureOut">
              <a:rPr lang="en-US" smtClean="0"/>
              <a:t>4/9/2021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B7AB36-13A7-0C43-874F-9C4C510E6547}" type="slidenum">
              <a:rPr lang="en-US" smtClean="0"/>
              <a:t>‹#›</a:t>
            </a:fld>
            <a:endParaRPr lang="en-US" dirty="0"/>
          </a:p>
        </p:txBody>
      </p:sp>
    </p:spTree>
    <p:extLst>
      <p:ext uri="{BB962C8B-B14F-4D97-AF65-F5344CB8AC3E}">
        <p14:creationId xmlns:p14="http://schemas.microsoft.com/office/powerpoint/2010/main" val="2305100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E4BB80-AD2F-C64A-AE5E-B85E6824B936}" type="datetimeFigureOut">
              <a:rPr lang="en-US" smtClean="0"/>
              <a:t>4/9/2021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B7AB36-13A7-0C43-874F-9C4C510E6547}" type="slidenum">
              <a:rPr lang="en-US" smtClean="0"/>
              <a:t>‹#›</a:t>
            </a:fld>
            <a:endParaRPr lang="en-US" dirty="0"/>
          </a:p>
        </p:txBody>
      </p:sp>
    </p:spTree>
    <p:extLst>
      <p:ext uri="{BB962C8B-B14F-4D97-AF65-F5344CB8AC3E}">
        <p14:creationId xmlns:p14="http://schemas.microsoft.com/office/powerpoint/2010/main" val="1850207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E4BB80-AD2F-C64A-AE5E-B85E6824B936}" type="datetimeFigureOut">
              <a:rPr lang="en-US" smtClean="0"/>
              <a:t>4/9/2021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B7AB36-13A7-0C43-874F-9C4C510E6547}" type="slidenum">
              <a:rPr lang="en-US" smtClean="0"/>
              <a:t>‹#›</a:t>
            </a:fld>
            <a:endParaRPr lang="en-US" dirty="0"/>
          </a:p>
        </p:txBody>
      </p:sp>
    </p:spTree>
    <p:extLst>
      <p:ext uri="{BB962C8B-B14F-4D97-AF65-F5344CB8AC3E}">
        <p14:creationId xmlns:p14="http://schemas.microsoft.com/office/powerpoint/2010/main" val="500011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E4BB80-AD2F-C64A-AE5E-B85E6824B936}" type="datetimeFigureOut">
              <a:rPr lang="en-US" smtClean="0"/>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B7AB36-13A7-0C43-874F-9C4C510E6547}" type="slidenum">
              <a:rPr lang="en-US" smtClean="0"/>
              <a:t>‹#›</a:t>
            </a:fld>
            <a:endParaRPr lang="en-US" dirty="0"/>
          </a:p>
        </p:txBody>
      </p:sp>
    </p:spTree>
    <p:extLst>
      <p:ext uri="{BB962C8B-B14F-4D97-AF65-F5344CB8AC3E}">
        <p14:creationId xmlns:p14="http://schemas.microsoft.com/office/powerpoint/2010/main" val="1400551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E4BB80-AD2F-C64A-AE5E-B85E6824B936}" type="datetimeFigureOut">
              <a:rPr lang="en-US" smtClean="0"/>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B7AB36-13A7-0C43-874F-9C4C510E6547}" type="slidenum">
              <a:rPr lang="en-US" smtClean="0"/>
              <a:t>‹#›</a:t>
            </a:fld>
            <a:endParaRPr lang="en-US" dirty="0"/>
          </a:p>
        </p:txBody>
      </p:sp>
    </p:spTree>
    <p:extLst>
      <p:ext uri="{BB962C8B-B14F-4D97-AF65-F5344CB8AC3E}">
        <p14:creationId xmlns:p14="http://schemas.microsoft.com/office/powerpoint/2010/main" val="1940536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E4BB80-AD2F-C64A-AE5E-B85E6824B936}" type="datetimeFigureOut">
              <a:rPr lang="en-US" smtClean="0"/>
              <a:t>4/9/2021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7AB36-13A7-0C43-874F-9C4C510E6547}" type="slidenum">
              <a:rPr lang="en-US" smtClean="0"/>
              <a:t>‹#›</a:t>
            </a:fld>
            <a:endParaRPr lang="en-US" dirty="0"/>
          </a:p>
        </p:txBody>
      </p:sp>
    </p:spTree>
    <p:extLst>
      <p:ext uri="{BB962C8B-B14F-4D97-AF65-F5344CB8AC3E}">
        <p14:creationId xmlns:p14="http://schemas.microsoft.com/office/powerpoint/2010/main" val="56550086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60.sv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11.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365059" y="363069"/>
            <a:ext cx="10972800" cy="1632103"/>
          </a:xfrm>
          <a:prstGeom prst="rect">
            <a:avLst/>
          </a:prstGeom>
        </p:spPr>
        <p:txBody>
          <a:bodyPr spcFirstLastPara="1" vert="horz" wrap="square" lIns="121900" tIns="121900" rIns="121900" bIns="121900" rtlCol="0" anchor="ctr" anchorCtr="0">
            <a:noAutofit/>
          </a:bodyPr>
          <a:lstStyle/>
          <a:p>
            <a:pPr>
              <a:lnSpc>
                <a:spcPct val="115000"/>
              </a:lnSpc>
              <a:spcBef>
                <a:spcPts val="0"/>
              </a:spcBef>
              <a:spcAft>
                <a:spcPts val="1067"/>
              </a:spcAft>
            </a:pPr>
            <a:r>
              <a:rPr lang="en" sz="2400" dirty="0">
                <a:latin typeface="Times New Roman" panose="02020603050405020304" pitchFamily="18" charset="0"/>
                <a:cs typeface="Times New Roman" panose="02020603050405020304" pitchFamily="18" charset="0"/>
              </a:rPr>
              <a:t/>
            </a:r>
            <a:br>
              <a:rPr lang="en" sz="2400" dirty="0">
                <a:latin typeface="Times New Roman" panose="02020603050405020304" pitchFamily="18" charset="0"/>
                <a:cs typeface="Times New Roman" panose="02020603050405020304" pitchFamily="18" charset="0"/>
              </a:rPr>
            </a:br>
            <a:r>
              <a:rPr lang="en" sz="2400" dirty="0">
                <a:latin typeface="Times New Roman" panose="02020603050405020304" pitchFamily="18" charset="0"/>
                <a:cs typeface="Times New Roman" panose="02020603050405020304" pitchFamily="18" charset="0"/>
              </a:rPr>
              <a:t>XN PROJECT PRESENTATION</a:t>
            </a:r>
            <a:br>
              <a:rPr lang="en"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Professor Name: Sharad Shandilya, Ph.D.</a:t>
            </a:r>
            <a:r>
              <a:rPr lang="en-US" sz="2400" dirty="0">
                <a:latin typeface="Calibri" panose="020F0502020204030204" pitchFamily="34" charset="0"/>
                <a:ea typeface="Calibri" panose="020F0502020204030204" pitchFamily="34" charset="0"/>
                <a:cs typeface="Times New Roman" panose="02020603050405020304" pitchFamily="18" charset="0"/>
              </a:rPr>
              <a:t/>
            </a:r>
            <a:br>
              <a:rPr lang="en-US" sz="2400" dirty="0">
                <a:latin typeface="Calibri" panose="020F0502020204030204" pitchFamily="34" charset="0"/>
                <a:ea typeface="Calibri" panose="020F0502020204030204" pitchFamily="34" charset="0"/>
                <a:cs typeface="Times New Roman" panose="02020603050405020304" pitchFamily="18" charset="0"/>
              </a:rPr>
            </a:b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CPS Term: Winter 2021</a:t>
            </a:r>
            <a:r>
              <a:rPr lang="en-US" sz="2400" dirty="0">
                <a:latin typeface="Calibri" panose="020F0502020204030204" pitchFamily="34" charset="0"/>
                <a:ea typeface="Calibri" panose="020F0502020204030204" pitchFamily="34" charset="0"/>
                <a:cs typeface="Times New Roman" panose="02020603050405020304" pitchFamily="18" charset="0"/>
              </a:rPr>
              <a:t/>
            </a:r>
            <a:br>
              <a:rPr lang="en-US" sz="2400" dirty="0">
                <a:latin typeface="Calibri" panose="020F0502020204030204" pitchFamily="34" charset="0"/>
                <a:ea typeface="Calibri" panose="020F0502020204030204" pitchFamily="34" charset="0"/>
                <a:cs typeface="Times New Roman" panose="02020603050405020304" pitchFamily="18" charset="0"/>
              </a:rPr>
            </a:br>
            <a:endParaRPr sz="2400" dirty="0">
              <a:latin typeface="Times New Roman" panose="02020603050405020304" pitchFamily="18" charset="0"/>
              <a:cs typeface="Times New Roman" panose="02020603050405020304" pitchFamily="18" charset="0"/>
            </a:endParaRPr>
          </a:p>
        </p:txBody>
      </p:sp>
      <p:sp>
        <p:nvSpPr>
          <p:cNvPr id="236" name="Google Shape;236;p40"/>
          <p:cNvSpPr txBox="1">
            <a:spLocks noGrp="1"/>
          </p:cNvSpPr>
          <p:nvPr>
            <p:ph type="subTitle" idx="4294967295"/>
          </p:nvPr>
        </p:nvSpPr>
        <p:spPr>
          <a:xfrm>
            <a:off x="625866" y="2829286"/>
            <a:ext cx="5234882" cy="3612031"/>
          </a:xfrm>
          <a:prstGeom prst="rect">
            <a:avLst/>
          </a:prstGeom>
        </p:spPr>
        <p:txBody>
          <a:bodyPr spcFirstLastPara="1" vert="horz" wrap="square" lIns="121900" tIns="121900" rIns="121900" bIns="121900" rtlCol="0" anchor="t" anchorCtr="0">
            <a:noAutofit/>
          </a:bodyPr>
          <a:lstStyle/>
          <a:p>
            <a:pPr algn="l">
              <a:spcBef>
                <a:spcPts val="0"/>
              </a:spcBef>
            </a:pPr>
            <a:endParaRPr lang="en-US" b="1"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l">
              <a:spcBef>
                <a:spcPts val="0"/>
              </a:spcBef>
              <a:buNone/>
            </a:pPr>
            <a:r>
              <a:rPr lang="en-US" b="1" dirty="0">
                <a:latin typeface="Times New Roman" panose="02020603050405020304" pitchFamily="18" charset="0"/>
                <a:ea typeface="Times New Roman" panose="02020603050405020304" pitchFamily="18" charset="0"/>
                <a:cs typeface="Times New Roman" panose="02020603050405020304" pitchFamily="18" charset="0"/>
              </a:rPr>
              <a:t>Presented by:</a:t>
            </a:r>
          </a:p>
          <a:p>
            <a:pPr algn="l">
              <a:spcBef>
                <a:spcPts val="0"/>
              </a:spcBef>
            </a:pPr>
            <a:r>
              <a:rPr lang="en-US" b="1" dirty="0" err="1">
                <a:latin typeface="Times New Roman" panose="02020603050405020304" pitchFamily="18" charset="0"/>
                <a:ea typeface="Times New Roman" panose="02020603050405020304" pitchFamily="18" charset="0"/>
                <a:cs typeface="Times New Roman" panose="02020603050405020304" pitchFamily="18" charset="0"/>
              </a:rPr>
              <a:t>Gitesh</a:t>
            </a:r>
            <a:r>
              <a:rPr lang="en-US" b="1" dirty="0">
                <a:latin typeface="Times New Roman" panose="02020603050405020304" pitchFamily="18" charset="0"/>
                <a:ea typeface="Times New Roman" panose="02020603050405020304" pitchFamily="18" charset="0"/>
                <a:cs typeface="Times New Roman" panose="02020603050405020304" pitchFamily="18" charset="0"/>
              </a:rPr>
              <a:t> Poudel</a:t>
            </a:r>
          </a:p>
          <a:p>
            <a:pPr algn="l">
              <a:spcBef>
                <a:spcPts val="0"/>
              </a:spcBef>
            </a:pPr>
            <a:r>
              <a:rPr lang="en-US" b="1" dirty="0" err="1">
                <a:latin typeface="Times New Roman" panose="02020603050405020304" pitchFamily="18" charset="0"/>
                <a:ea typeface="Times New Roman" panose="02020603050405020304" pitchFamily="18" charset="0"/>
                <a:cs typeface="Times New Roman" panose="02020603050405020304" pitchFamily="18" charset="0"/>
              </a:rPr>
              <a:t>Linqian</a:t>
            </a:r>
            <a:r>
              <a:rPr lang="en-US" b="1" dirty="0">
                <a:latin typeface="Times New Roman" panose="02020603050405020304" pitchFamily="18" charset="0"/>
                <a:ea typeface="Times New Roman" panose="02020603050405020304" pitchFamily="18" charset="0"/>
                <a:cs typeface="Times New Roman" panose="02020603050405020304" pitchFamily="18" charset="0"/>
              </a:rPr>
              <a:t> Shen</a:t>
            </a:r>
          </a:p>
          <a:p>
            <a:pPr algn="l">
              <a:spcBef>
                <a:spcPts val="0"/>
              </a:spcBef>
            </a:pPr>
            <a:r>
              <a:rPr lang="en-US" b="1" dirty="0">
                <a:latin typeface="Times New Roman" panose="02020603050405020304" pitchFamily="18" charset="0"/>
                <a:ea typeface="Times New Roman" panose="02020603050405020304" pitchFamily="18" charset="0"/>
                <a:cs typeface="Times New Roman" panose="02020603050405020304" pitchFamily="18" charset="0"/>
              </a:rPr>
              <a:t>Mai Do</a:t>
            </a:r>
          </a:p>
          <a:p>
            <a:pPr algn="l">
              <a:spcBef>
                <a:spcPts val="0"/>
              </a:spcBef>
            </a:pPr>
            <a:r>
              <a:rPr lang="en-US" b="1" dirty="0" err="1">
                <a:latin typeface="Times New Roman" panose="02020603050405020304" pitchFamily="18" charset="0"/>
                <a:ea typeface="Times New Roman" panose="02020603050405020304" pitchFamily="18" charset="0"/>
                <a:cs typeface="Times New Roman" panose="02020603050405020304" pitchFamily="18" charset="0"/>
              </a:rPr>
              <a:t>Sravanthi</a:t>
            </a: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Chava</a:t>
            </a:r>
            <a:endParaRPr lang="en-US" b="1" dirty="0">
              <a:latin typeface="Times New Roman" panose="02020603050405020304" pitchFamily="18" charset="0"/>
              <a:ea typeface="Times New Roman" panose="02020603050405020304" pitchFamily="18" charset="0"/>
              <a:cs typeface="Times New Roman" panose="02020603050405020304" pitchFamily="18" charset="0"/>
            </a:endParaRPr>
          </a:p>
          <a:p>
            <a:pPr algn="l">
              <a:spcBef>
                <a:spcPts val="0"/>
              </a:spcBef>
            </a:pPr>
            <a:r>
              <a:rPr lang="en-US" b="1" dirty="0">
                <a:latin typeface="Times New Roman" panose="02020603050405020304" pitchFamily="18" charset="0"/>
                <a:ea typeface="Times New Roman" panose="02020603050405020304" pitchFamily="18" charset="0"/>
                <a:cs typeface="Times New Roman" panose="02020603050405020304" pitchFamily="18" charset="0"/>
              </a:rPr>
              <a:t>Quoc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Tuong</a:t>
            </a:r>
            <a:r>
              <a:rPr lang="en-US" b="1" dirty="0">
                <a:latin typeface="Times New Roman" panose="02020603050405020304" pitchFamily="18" charset="0"/>
                <a:ea typeface="Times New Roman" panose="02020603050405020304" pitchFamily="18" charset="0"/>
                <a:cs typeface="Times New Roman" panose="02020603050405020304" pitchFamily="18" charset="0"/>
              </a:rPr>
              <a:t> Dong</a:t>
            </a:r>
            <a:r>
              <a:rPr lang="en-US" dirty="0">
                <a:latin typeface="Times New Roman" panose="02020603050405020304" pitchFamily="18" charset="0"/>
                <a:ea typeface="Calibri" panose="020F0502020204030204" pitchFamily="34" charset="0"/>
                <a:cs typeface="Times New Roman" panose="02020603050405020304" pitchFamily="18" charset="0"/>
              </a:rPr>
              <a:t/>
            </a:r>
            <a:br>
              <a:rPr lang="en-US" dirty="0">
                <a:latin typeface="Times New Roman" panose="02020603050405020304" pitchFamily="18" charset="0"/>
                <a:ea typeface="Calibri" panose="020F0502020204030204" pitchFamily="34" charset="0"/>
                <a:cs typeface="Times New Roman" panose="02020603050405020304" pitchFamily="18" charset="0"/>
              </a:rPr>
            </a:br>
            <a:r>
              <a:rPr lang="en-US" dirty="0">
                <a:latin typeface="Times New Roman" panose="02020603050405020304" pitchFamily="18" charset="0"/>
                <a:ea typeface="Calibri" panose="020F0502020204030204" pitchFamily="34" charset="0"/>
                <a:cs typeface="Times New Roman" panose="02020603050405020304" pitchFamily="18" charset="0"/>
              </a:rPr>
              <a:t/>
            </a:r>
            <a:br>
              <a:rPr lang="en-US" dirty="0">
                <a:latin typeface="Times New Roman" panose="02020603050405020304" pitchFamily="18" charset="0"/>
                <a:ea typeface="Calibri" panose="020F0502020204030204" pitchFamily="34" charset="0"/>
                <a:cs typeface="Times New Roman" panose="02020603050405020304" pitchFamily="18" charset="0"/>
              </a:rPr>
            </a:br>
            <a:r>
              <a:rPr lang="en-US" dirty="0">
                <a:latin typeface="Times New Roman" panose="02020603050405020304" pitchFamily="18" charset="0"/>
                <a:ea typeface="Calibri" panose="020F0502020204030204" pitchFamily="34" charset="0"/>
                <a:cs typeface="Times New Roman" panose="02020603050405020304" pitchFamily="18" charset="0"/>
              </a:rPr>
              <a:t/>
            </a:r>
            <a:br>
              <a:rPr lang="en-US" dirty="0">
                <a:latin typeface="Times New Roman" panose="02020603050405020304" pitchFamily="18" charset="0"/>
                <a:ea typeface="Calibri" panose="020F0502020204030204" pitchFamily="34" charset="0"/>
                <a:cs typeface="Times New Roman" panose="02020603050405020304" pitchFamily="18" charset="0"/>
              </a:rPr>
            </a:br>
            <a:endParaRPr b="1" dirty="0">
              <a:solidFill>
                <a:schemeClr val="accent1"/>
              </a:solidFill>
              <a:latin typeface="Times New Roman" panose="02020603050405020304" pitchFamily="18" charset="0"/>
              <a:cs typeface="Times New Roman" panose="02020603050405020304" pitchFamily="18" charset="0"/>
              <a:sym typeface="Montserrat"/>
            </a:endParaRPr>
          </a:p>
        </p:txBody>
      </p:sp>
      <p:sp>
        <p:nvSpPr>
          <p:cNvPr id="237" name="Google Shape;237;p40"/>
          <p:cNvSpPr/>
          <p:nvPr/>
        </p:nvSpPr>
        <p:spPr>
          <a:xfrm>
            <a:off x="11952298" y="3478326"/>
            <a:ext cx="160303" cy="215340"/>
          </a:xfrm>
          <a:custGeom>
            <a:avLst/>
            <a:gdLst/>
            <a:ahLst/>
            <a:cxnLst/>
            <a:rect l="l" t="t" r="r" b="b"/>
            <a:pathLst>
              <a:path w="1733" h="2328" extrusionOk="0">
                <a:moveTo>
                  <a:pt x="871" y="1"/>
                </a:moveTo>
                <a:lnTo>
                  <a:pt x="636" y="923"/>
                </a:lnTo>
                <a:lnTo>
                  <a:pt x="0" y="1159"/>
                </a:lnTo>
                <a:lnTo>
                  <a:pt x="615" y="1395"/>
                </a:lnTo>
                <a:lnTo>
                  <a:pt x="861" y="2328"/>
                </a:lnTo>
                <a:lnTo>
                  <a:pt x="1097" y="1416"/>
                </a:lnTo>
                <a:lnTo>
                  <a:pt x="1733" y="1180"/>
                </a:lnTo>
                <a:lnTo>
                  <a:pt x="1117" y="944"/>
                </a:lnTo>
                <a:lnTo>
                  <a:pt x="871" y="1"/>
                </a:lnTo>
                <a:close/>
              </a:path>
            </a:pathLst>
          </a:custGeom>
          <a:solidFill>
            <a:srgbClr val="FFB127"/>
          </a:solidFill>
          <a:ln>
            <a:noFill/>
          </a:ln>
        </p:spPr>
        <p:txBody>
          <a:bodyPr spcFirstLastPara="1" wrap="square" lIns="121900" tIns="121900" rIns="121900" bIns="121900" anchor="ctr" anchorCtr="0">
            <a:noAutofit/>
          </a:bodyPr>
          <a:lstStyle/>
          <a:p>
            <a:endParaRPr sz="2400"/>
          </a:p>
        </p:txBody>
      </p:sp>
      <p:grpSp>
        <p:nvGrpSpPr>
          <p:cNvPr id="238" name="Google Shape;238;p40"/>
          <p:cNvGrpSpPr/>
          <p:nvPr/>
        </p:nvGrpSpPr>
        <p:grpSpPr>
          <a:xfrm>
            <a:off x="5237660" y="1823770"/>
            <a:ext cx="6082312" cy="4428300"/>
            <a:chOff x="4384025" y="753975"/>
            <a:chExt cx="4561734" cy="3321225"/>
          </a:xfrm>
        </p:grpSpPr>
        <p:sp>
          <p:nvSpPr>
            <p:cNvPr id="239" name="Google Shape;239;p40"/>
            <p:cNvSpPr/>
            <p:nvPr/>
          </p:nvSpPr>
          <p:spPr>
            <a:xfrm>
              <a:off x="5131531" y="3948106"/>
              <a:ext cx="109315" cy="84899"/>
            </a:xfrm>
            <a:custGeom>
              <a:avLst/>
              <a:gdLst/>
              <a:ahLst/>
              <a:cxnLst/>
              <a:rect l="l" t="t" r="r" b="b"/>
              <a:pathLst>
                <a:path w="1499" h="1164" extrusionOk="0">
                  <a:moveTo>
                    <a:pt x="682" y="1"/>
                  </a:moveTo>
                  <a:cubicBezTo>
                    <a:pt x="579" y="1"/>
                    <a:pt x="468" y="22"/>
                    <a:pt x="371" y="35"/>
                  </a:cubicBezTo>
                  <a:cubicBezTo>
                    <a:pt x="279" y="45"/>
                    <a:pt x="207" y="127"/>
                    <a:pt x="207" y="219"/>
                  </a:cubicBezTo>
                  <a:cubicBezTo>
                    <a:pt x="207" y="230"/>
                    <a:pt x="207" y="240"/>
                    <a:pt x="207" y="250"/>
                  </a:cubicBezTo>
                  <a:cubicBezTo>
                    <a:pt x="207" y="271"/>
                    <a:pt x="207" y="291"/>
                    <a:pt x="207" y="312"/>
                  </a:cubicBezTo>
                  <a:cubicBezTo>
                    <a:pt x="197" y="486"/>
                    <a:pt x="156" y="650"/>
                    <a:pt x="94" y="814"/>
                  </a:cubicBezTo>
                  <a:cubicBezTo>
                    <a:pt x="0" y="1105"/>
                    <a:pt x="293" y="1164"/>
                    <a:pt x="800" y="1164"/>
                  </a:cubicBezTo>
                  <a:cubicBezTo>
                    <a:pt x="847" y="1164"/>
                    <a:pt x="895" y="1163"/>
                    <a:pt x="945" y="1162"/>
                  </a:cubicBezTo>
                  <a:cubicBezTo>
                    <a:pt x="1499" y="1152"/>
                    <a:pt x="1345" y="927"/>
                    <a:pt x="1263" y="804"/>
                  </a:cubicBezTo>
                  <a:cubicBezTo>
                    <a:pt x="1181" y="691"/>
                    <a:pt x="1037" y="629"/>
                    <a:pt x="1017" y="486"/>
                  </a:cubicBezTo>
                  <a:cubicBezTo>
                    <a:pt x="1007" y="383"/>
                    <a:pt x="996" y="281"/>
                    <a:pt x="986" y="189"/>
                  </a:cubicBezTo>
                  <a:cubicBezTo>
                    <a:pt x="986" y="178"/>
                    <a:pt x="986" y="178"/>
                    <a:pt x="986" y="178"/>
                  </a:cubicBezTo>
                  <a:cubicBezTo>
                    <a:pt x="939" y="38"/>
                    <a:pt x="819" y="1"/>
                    <a:pt x="68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40" name="Google Shape;240;p40"/>
            <p:cNvSpPr/>
            <p:nvPr/>
          </p:nvSpPr>
          <p:spPr>
            <a:xfrm>
              <a:off x="5151804" y="3907261"/>
              <a:ext cx="46453" cy="64841"/>
            </a:xfrm>
            <a:custGeom>
              <a:avLst/>
              <a:gdLst/>
              <a:ahLst/>
              <a:cxnLst/>
              <a:rect l="l" t="t" r="r" b="b"/>
              <a:pathLst>
                <a:path w="637" h="889" extrusionOk="0">
                  <a:moveTo>
                    <a:pt x="636" y="0"/>
                  </a:moveTo>
                  <a:lnTo>
                    <a:pt x="1" y="62"/>
                  </a:lnTo>
                  <a:cubicBezTo>
                    <a:pt x="1" y="62"/>
                    <a:pt x="1" y="636"/>
                    <a:pt x="1" y="769"/>
                  </a:cubicBezTo>
                  <a:cubicBezTo>
                    <a:pt x="1" y="816"/>
                    <a:pt x="135" y="888"/>
                    <a:pt x="294" y="888"/>
                  </a:cubicBezTo>
                  <a:cubicBezTo>
                    <a:pt x="380" y="888"/>
                    <a:pt x="472" y="867"/>
                    <a:pt x="554" y="810"/>
                  </a:cubicBezTo>
                  <a:cubicBezTo>
                    <a:pt x="575" y="800"/>
                    <a:pt x="585" y="779"/>
                    <a:pt x="595" y="749"/>
                  </a:cubicBezTo>
                  <a:cubicBezTo>
                    <a:pt x="606" y="677"/>
                    <a:pt x="626" y="226"/>
                    <a:pt x="636" y="0"/>
                  </a:cubicBezTo>
                  <a:close/>
                </a:path>
              </a:pathLst>
            </a:custGeom>
            <a:solidFill>
              <a:srgbClr val="ED9C80"/>
            </a:solidFill>
            <a:ln>
              <a:noFill/>
            </a:ln>
          </p:spPr>
          <p:txBody>
            <a:bodyPr spcFirstLastPara="1" wrap="square" lIns="121900" tIns="121900" rIns="121900" bIns="121900" anchor="ctr" anchorCtr="0">
              <a:noAutofit/>
            </a:bodyPr>
            <a:lstStyle/>
            <a:p>
              <a:endParaRPr sz="2400"/>
            </a:p>
          </p:txBody>
        </p:sp>
        <p:sp>
          <p:nvSpPr>
            <p:cNvPr id="241" name="Google Shape;241;p40"/>
            <p:cNvSpPr/>
            <p:nvPr/>
          </p:nvSpPr>
          <p:spPr>
            <a:xfrm>
              <a:off x="5545100" y="3905000"/>
              <a:ext cx="50902" cy="71843"/>
            </a:xfrm>
            <a:custGeom>
              <a:avLst/>
              <a:gdLst/>
              <a:ahLst/>
              <a:cxnLst/>
              <a:rect l="l" t="t" r="r" b="b"/>
              <a:pathLst>
                <a:path w="698" h="985" extrusionOk="0">
                  <a:moveTo>
                    <a:pt x="554" y="0"/>
                  </a:moveTo>
                  <a:lnTo>
                    <a:pt x="0" y="72"/>
                  </a:lnTo>
                  <a:lnTo>
                    <a:pt x="144" y="985"/>
                  </a:lnTo>
                  <a:lnTo>
                    <a:pt x="697" y="933"/>
                  </a:lnTo>
                  <a:lnTo>
                    <a:pt x="554" y="0"/>
                  </a:lnTo>
                  <a:close/>
                </a:path>
              </a:pathLst>
            </a:custGeom>
            <a:solidFill>
              <a:srgbClr val="ED9C80"/>
            </a:solidFill>
            <a:ln>
              <a:noFill/>
            </a:ln>
          </p:spPr>
          <p:txBody>
            <a:bodyPr spcFirstLastPara="1" wrap="square" lIns="121900" tIns="121900" rIns="121900" bIns="121900" anchor="ctr" anchorCtr="0">
              <a:noAutofit/>
            </a:bodyPr>
            <a:lstStyle/>
            <a:p>
              <a:endParaRPr sz="2400"/>
            </a:p>
          </p:txBody>
        </p:sp>
        <p:sp>
          <p:nvSpPr>
            <p:cNvPr id="242" name="Google Shape;242;p40"/>
            <p:cNvSpPr/>
            <p:nvPr/>
          </p:nvSpPr>
          <p:spPr>
            <a:xfrm>
              <a:off x="5547360" y="3954962"/>
              <a:ext cx="160727" cy="62507"/>
            </a:xfrm>
            <a:custGeom>
              <a:avLst/>
              <a:gdLst/>
              <a:ahLst/>
              <a:cxnLst/>
              <a:rect l="l" t="t" r="r" b="b"/>
              <a:pathLst>
                <a:path w="2204" h="857" extrusionOk="0">
                  <a:moveTo>
                    <a:pt x="585" y="1"/>
                  </a:moveTo>
                  <a:cubicBezTo>
                    <a:pt x="552" y="1"/>
                    <a:pt x="500" y="43"/>
                    <a:pt x="482" y="136"/>
                  </a:cubicBezTo>
                  <a:cubicBezTo>
                    <a:pt x="460" y="200"/>
                    <a:pt x="360" y="249"/>
                    <a:pt x="249" y="249"/>
                  </a:cubicBezTo>
                  <a:cubicBezTo>
                    <a:pt x="200" y="249"/>
                    <a:pt x="149" y="239"/>
                    <a:pt x="102" y="218"/>
                  </a:cubicBezTo>
                  <a:cubicBezTo>
                    <a:pt x="51" y="300"/>
                    <a:pt x="20" y="392"/>
                    <a:pt x="20" y="494"/>
                  </a:cubicBezTo>
                  <a:cubicBezTo>
                    <a:pt x="3" y="778"/>
                    <a:pt x="0" y="838"/>
                    <a:pt x="187" y="838"/>
                  </a:cubicBezTo>
                  <a:cubicBezTo>
                    <a:pt x="223" y="838"/>
                    <a:pt x="266" y="836"/>
                    <a:pt x="318" y="833"/>
                  </a:cubicBezTo>
                  <a:cubicBezTo>
                    <a:pt x="420" y="822"/>
                    <a:pt x="525" y="817"/>
                    <a:pt x="630" y="817"/>
                  </a:cubicBezTo>
                  <a:cubicBezTo>
                    <a:pt x="735" y="817"/>
                    <a:pt x="841" y="822"/>
                    <a:pt x="943" y="833"/>
                  </a:cubicBezTo>
                  <a:cubicBezTo>
                    <a:pt x="1038" y="842"/>
                    <a:pt x="1174" y="856"/>
                    <a:pt x="1326" y="856"/>
                  </a:cubicBezTo>
                  <a:cubicBezTo>
                    <a:pt x="1503" y="856"/>
                    <a:pt x="1700" y="837"/>
                    <a:pt x="1876" y="771"/>
                  </a:cubicBezTo>
                  <a:cubicBezTo>
                    <a:pt x="2204" y="638"/>
                    <a:pt x="1599" y="617"/>
                    <a:pt x="1302" y="515"/>
                  </a:cubicBezTo>
                  <a:cubicBezTo>
                    <a:pt x="1087" y="453"/>
                    <a:pt x="892" y="330"/>
                    <a:pt x="738" y="166"/>
                  </a:cubicBezTo>
                  <a:cubicBezTo>
                    <a:pt x="697" y="95"/>
                    <a:pt x="646" y="13"/>
                    <a:pt x="594" y="2"/>
                  </a:cubicBezTo>
                  <a:cubicBezTo>
                    <a:pt x="591" y="1"/>
                    <a:pt x="588" y="1"/>
                    <a:pt x="5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43" name="Google Shape;243;p40"/>
            <p:cNvSpPr/>
            <p:nvPr/>
          </p:nvSpPr>
          <p:spPr>
            <a:xfrm>
              <a:off x="5156691" y="3957296"/>
              <a:ext cx="51631" cy="25674"/>
            </a:xfrm>
            <a:custGeom>
              <a:avLst/>
              <a:gdLst/>
              <a:ahLst/>
              <a:cxnLst/>
              <a:rect l="l" t="t" r="r" b="b"/>
              <a:pathLst>
                <a:path w="708" h="352" extrusionOk="0">
                  <a:moveTo>
                    <a:pt x="288" y="1"/>
                  </a:moveTo>
                  <a:cubicBezTo>
                    <a:pt x="262" y="1"/>
                    <a:pt x="234" y="1"/>
                    <a:pt x="205" y="3"/>
                  </a:cubicBezTo>
                  <a:cubicBezTo>
                    <a:pt x="93" y="3"/>
                    <a:pt x="0" y="95"/>
                    <a:pt x="0" y="208"/>
                  </a:cubicBezTo>
                  <a:lnTo>
                    <a:pt x="82" y="310"/>
                  </a:lnTo>
                  <a:lnTo>
                    <a:pt x="308" y="351"/>
                  </a:lnTo>
                  <a:cubicBezTo>
                    <a:pt x="308" y="351"/>
                    <a:pt x="708" y="341"/>
                    <a:pt x="646" y="177"/>
                  </a:cubicBezTo>
                  <a:cubicBezTo>
                    <a:pt x="584" y="35"/>
                    <a:pt x="460" y="1"/>
                    <a:pt x="288" y="1"/>
                  </a:cubicBezTo>
                  <a:close/>
                </a:path>
              </a:pathLst>
            </a:custGeom>
            <a:solidFill>
              <a:srgbClr val="1E5FAD"/>
            </a:solidFill>
            <a:ln>
              <a:noFill/>
            </a:ln>
          </p:spPr>
          <p:txBody>
            <a:bodyPr spcFirstLastPara="1" wrap="square" lIns="121900" tIns="121900" rIns="121900" bIns="121900" anchor="ctr" anchorCtr="0">
              <a:noAutofit/>
            </a:bodyPr>
            <a:lstStyle/>
            <a:p>
              <a:endParaRPr sz="2400"/>
            </a:p>
          </p:txBody>
        </p:sp>
        <p:sp>
          <p:nvSpPr>
            <p:cNvPr id="244" name="Google Shape;244;p40"/>
            <p:cNvSpPr/>
            <p:nvPr/>
          </p:nvSpPr>
          <p:spPr>
            <a:xfrm>
              <a:off x="5530948" y="1003944"/>
              <a:ext cx="377955" cy="177947"/>
            </a:xfrm>
            <a:custGeom>
              <a:avLst/>
              <a:gdLst/>
              <a:ahLst/>
              <a:cxnLst/>
              <a:rect l="l" t="t" r="r" b="b"/>
              <a:pathLst>
                <a:path w="5448" h="2565" extrusionOk="0">
                  <a:moveTo>
                    <a:pt x="3817" y="0"/>
                  </a:moveTo>
                  <a:cubicBezTo>
                    <a:pt x="2165" y="0"/>
                    <a:pt x="1" y="1052"/>
                    <a:pt x="1470" y="2292"/>
                  </a:cubicBezTo>
                  <a:cubicBezTo>
                    <a:pt x="1706" y="2489"/>
                    <a:pt x="1978" y="2565"/>
                    <a:pt x="2268" y="2565"/>
                  </a:cubicBezTo>
                  <a:cubicBezTo>
                    <a:pt x="3078" y="2565"/>
                    <a:pt x="4025" y="1979"/>
                    <a:pt x="4689" y="1820"/>
                  </a:cubicBezTo>
                  <a:cubicBezTo>
                    <a:pt x="4904" y="1779"/>
                    <a:pt x="5099" y="1666"/>
                    <a:pt x="5232" y="1492"/>
                  </a:cubicBezTo>
                  <a:cubicBezTo>
                    <a:pt x="5396" y="1277"/>
                    <a:pt x="5448" y="990"/>
                    <a:pt x="5386" y="733"/>
                  </a:cubicBezTo>
                  <a:cubicBezTo>
                    <a:pt x="5325" y="549"/>
                    <a:pt x="5202" y="405"/>
                    <a:pt x="5048" y="303"/>
                  </a:cubicBezTo>
                  <a:cubicBezTo>
                    <a:pt x="4756" y="93"/>
                    <a:pt x="4309" y="0"/>
                    <a:pt x="3817"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45" name="Google Shape;245;p40"/>
            <p:cNvSpPr/>
            <p:nvPr/>
          </p:nvSpPr>
          <p:spPr>
            <a:xfrm>
              <a:off x="5071055" y="3718270"/>
              <a:ext cx="663641" cy="130217"/>
            </a:xfrm>
            <a:custGeom>
              <a:avLst/>
              <a:gdLst/>
              <a:ahLst/>
              <a:cxnLst/>
              <a:rect l="l" t="t" r="r" b="b"/>
              <a:pathLst>
                <a:path w="9566" h="1877" extrusionOk="0">
                  <a:moveTo>
                    <a:pt x="0" y="0"/>
                  </a:moveTo>
                  <a:lnTo>
                    <a:pt x="0" y="1148"/>
                  </a:lnTo>
                  <a:cubicBezTo>
                    <a:pt x="0" y="1548"/>
                    <a:pt x="2133" y="1876"/>
                    <a:pt x="4778" y="1876"/>
                  </a:cubicBezTo>
                  <a:cubicBezTo>
                    <a:pt x="7422" y="1876"/>
                    <a:pt x="9565" y="1558"/>
                    <a:pt x="9565" y="1159"/>
                  </a:cubicBezTo>
                  <a:lnTo>
                    <a:pt x="9565" y="0"/>
                  </a:ln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246" name="Google Shape;246;p40"/>
            <p:cNvSpPr/>
            <p:nvPr/>
          </p:nvSpPr>
          <p:spPr>
            <a:xfrm>
              <a:off x="5078131"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47" name="Google Shape;247;p40"/>
            <p:cNvSpPr/>
            <p:nvPr/>
          </p:nvSpPr>
          <p:spPr>
            <a:xfrm>
              <a:off x="5118716"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48" name="Google Shape;248;p40"/>
            <p:cNvSpPr/>
            <p:nvPr/>
          </p:nvSpPr>
          <p:spPr>
            <a:xfrm>
              <a:off x="5164920" y="3684831"/>
              <a:ext cx="16442" cy="184260"/>
            </a:xfrm>
            <a:custGeom>
              <a:avLst/>
              <a:gdLst/>
              <a:ahLst/>
              <a:cxnLst/>
              <a:rect l="l" t="t" r="r" b="b"/>
              <a:pathLst>
                <a:path w="237" h="2656" extrusionOk="0">
                  <a:moveTo>
                    <a:pt x="1" y="0"/>
                  </a:moveTo>
                  <a:lnTo>
                    <a:pt x="1" y="2655"/>
                  </a:lnTo>
                  <a:lnTo>
                    <a:pt x="236" y="2655"/>
                  </a:lnTo>
                  <a:lnTo>
                    <a:pt x="23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49" name="Google Shape;249;p40"/>
            <p:cNvSpPr/>
            <p:nvPr/>
          </p:nvSpPr>
          <p:spPr>
            <a:xfrm>
              <a:off x="5223265"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50" name="Google Shape;250;p40"/>
            <p:cNvSpPr/>
            <p:nvPr/>
          </p:nvSpPr>
          <p:spPr>
            <a:xfrm>
              <a:off x="5287230"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51" name="Google Shape;251;p40"/>
            <p:cNvSpPr/>
            <p:nvPr/>
          </p:nvSpPr>
          <p:spPr>
            <a:xfrm>
              <a:off x="5566052"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52" name="Google Shape;252;p40"/>
            <p:cNvSpPr/>
            <p:nvPr/>
          </p:nvSpPr>
          <p:spPr>
            <a:xfrm>
              <a:off x="5070361" y="3666308"/>
              <a:ext cx="664335" cy="100386"/>
            </a:xfrm>
            <a:custGeom>
              <a:avLst/>
              <a:gdLst/>
              <a:ahLst/>
              <a:cxnLst/>
              <a:rect l="l" t="t" r="r" b="b"/>
              <a:pathLst>
                <a:path w="9576" h="1447" extrusionOk="0">
                  <a:moveTo>
                    <a:pt x="4788" y="1"/>
                  </a:moveTo>
                  <a:cubicBezTo>
                    <a:pt x="2143" y="1"/>
                    <a:pt x="0" y="329"/>
                    <a:pt x="0" y="729"/>
                  </a:cubicBezTo>
                  <a:cubicBezTo>
                    <a:pt x="0" y="1128"/>
                    <a:pt x="2143" y="1446"/>
                    <a:pt x="4788" y="1446"/>
                  </a:cubicBezTo>
                  <a:cubicBezTo>
                    <a:pt x="7432" y="1446"/>
                    <a:pt x="9575" y="1128"/>
                    <a:pt x="9575" y="729"/>
                  </a:cubicBezTo>
                  <a:cubicBezTo>
                    <a:pt x="9575" y="319"/>
                    <a:pt x="7432" y="1"/>
                    <a:pt x="4788" y="1"/>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253" name="Google Shape;253;p40"/>
            <p:cNvSpPr/>
            <p:nvPr/>
          </p:nvSpPr>
          <p:spPr>
            <a:xfrm>
              <a:off x="5138627" y="3687676"/>
              <a:ext cx="527736" cy="46967"/>
            </a:xfrm>
            <a:custGeom>
              <a:avLst/>
              <a:gdLst/>
              <a:ahLst/>
              <a:cxnLst/>
              <a:rect l="l" t="t" r="r" b="b"/>
              <a:pathLst>
                <a:path w="7607" h="677" extrusionOk="0">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254" name="Google Shape;254;p40"/>
            <p:cNvSpPr/>
            <p:nvPr/>
          </p:nvSpPr>
          <p:spPr>
            <a:xfrm>
              <a:off x="5138627" y="3687676"/>
              <a:ext cx="527736" cy="30664"/>
            </a:xfrm>
            <a:custGeom>
              <a:avLst/>
              <a:gdLst/>
              <a:ahLst/>
              <a:cxnLst/>
              <a:rect l="l" t="t" r="r" b="b"/>
              <a:pathLst>
                <a:path w="7607" h="442" extrusionOk="0">
                  <a:moveTo>
                    <a:pt x="3804" y="0"/>
                  </a:moveTo>
                  <a:cubicBezTo>
                    <a:pt x="1702" y="0"/>
                    <a:pt x="0" y="154"/>
                    <a:pt x="0" y="339"/>
                  </a:cubicBezTo>
                  <a:cubicBezTo>
                    <a:pt x="0" y="380"/>
                    <a:pt x="62" y="410"/>
                    <a:pt x="164" y="441"/>
                  </a:cubicBezTo>
                  <a:cubicBezTo>
                    <a:pt x="636" y="298"/>
                    <a:pt x="2092" y="195"/>
                    <a:pt x="3804" y="195"/>
                  </a:cubicBezTo>
                  <a:cubicBezTo>
                    <a:pt x="5526" y="195"/>
                    <a:pt x="6971" y="298"/>
                    <a:pt x="7443" y="441"/>
                  </a:cubicBezTo>
                  <a:cubicBezTo>
                    <a:pt x="7545" y="410"/>
                    <a:pt x="7607" y="380"/>
                    <a:pt x="7607" y="339"/>
                  </a:cubicBezTo>
                  <a:cubicBezTo>
                    <a:pt x="7607" y="154"/>
                    <a:pt x="5905" y="0"/>
                    <a:pt x="3804"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55" name="Google Shape;255;p40"/>
            <p:cNvSpPr/>
            <p:nvPr/>
          </p:nvSpPr>
          <p:spPr>
            <a:xfrm>
              <a:off x="5023393" y="3627180"/>
              <a:ext cx="663641" cy="130980"/>
            </a:xfrm>
            <a:custGeom>
              <a:avLst/>
              <a:gdLst/>
              <a:ahLst/>
              <a:cxnLst/>
              <a:rect l="l" t="t" r="r" b="b"/>
              <a:pathLst>
                <a:path w="9566" h="1888" extrusionOk="0">
                  <a:moveTo>
                    <a:pt x="1" y="1"/>
                  </a:moveTo>
                  <a:lnTo>
                    <a:pt x="1" y="1159"/>
                  </a:lnTo>
                  <a:cubicBezTo>
                    <a:pt x="1" y="1559"/>
                    <a:pt x="2143" y="1887"/>
                    <a:pt x="4778" y="1887"/>
                  </a:cubicBezTo>
                  <a:cubicBezTo>
                    <a:pt x="7423" y="1887"/>
                    <a:pt x="9565" y="1559"/>
                    <a:pt x="9565" y="1159"/>
                  </a:cubicBezTo>
                  <a:lnTo>
                    <a:pt x="9565" y="1"/>
                  </a:ln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256" name="Google Shape;256;p40"/>
            <p:cNvSpPr/>
            <p:nvPr/>
          </p:nvSpPr>
          <p:spPr>
            <a:xfrm>
              <a:off x="5029776"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57" name="Google Shape;257;p40"/>
            <p:cNvSpPr/>
            <p:nvPr/>
          </p:nvSpPr>
          <p:spPr>
            <a:xfrm>
              <a:off x="5070361"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58" name="Google Shape;258;p40"/>
            <p:cNvSpPr/>
            <p:nvPr/>
          </p:nvSpPr>
          <p:spPr>
            <a:xfrm>
              <a:off x="5117259"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59" name="Google Shape;259;p40"/>
            <p:cNvSpPr/>
            <p:nvPr/>
          </p:nvSpPr>
          <p:spPr>
            <a:xfrm>
              <a:off x="5174910"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60" name="Google Shape;260;p40"/>
            <p:cNvSpPr/>
            <p:nvPr/>
          </p:nvSpPr>
          <p:spPr>
            <a:xfrm>
              <a:off x="5238875"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61" name="Google Shape;261;p40"/>
            <p:cNvSpPr/>
            <p:nvPr/>
          </p:nvSpPr>
          <p:spPr>
            <a:xfrm>
              <a:off x="5308598" y="3593810"/>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62" name="Google Shape;262;p40"/>
            <p:cNvSpPr/>
            <p:nvPr/>
          </p:nvSpPr>
          <p:spPr>
            <a:xfrm>
              <a:off x="5575973"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63" name="Google Shape;263;p40"/>
            <p:cNvSpPr/>
            <p:nvPr/>
          </p:nvSpPr>
          <p:spPr>
            <a:xfrm>
              <a:off x="5517697" y="3593810"/>
              <a:ext cx="16442" cy="184260"/>
            </a:xfrm>
            <a:custGeom>
              <a:avLst/>
              <a:gdLst/>
              <a:ahLst/>
              <a:cxnLst/>
              <a:rect l="l" t="t" r="r" b="b"/>
              <a:pathLst>
                <a:path w="237" h="2656" extrusionOk="0">
                  <a:moveTo>
                    <a:pt x="0" y="0"/>
                  </a:moveTo>
                  <a:lnTo>
                    <a:pt x="0" y="2655"/>
                  </a:lnTo>
                  <a:lnTo>
                    <a:pt x="236" y="2655"/>
                  </a:lnTo>
                  <a:lnTo>
                    <a:pt x="23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64" name="Google Shape;264;p40"/>
            <p:cNvSpPr/>
            <p:nvPr/>
          </p:nvSpPr>
          <p:spPr>
            <a:xfrm>
              <a:off x="5023393" y="3575981"/>
              <a:ext cx="662878" cy="100386"/>
            </a:xfrm>
            <a:custGeom>
              <a:avLst/>
              <a:gdLst/>
              <a:ahLst/>
              <a:cxnLst/>
              <a:rect l="l" t="t" r="r" b="b"/>
              <a:pathLst>
                <a:path w="9555" h="1447" extrusionOk="0">
                  <a:moveTo>
                    <a:pt x="4778" y="1"/>
                  </a:moveTo>
                  <a:cubicBezTo>
                    <a:pt x="2143" y="1"/>
                    <a:pt x="1" y="329"/>
                    <a:pt x="1" y="729"/>
                  </a:cubicBezTo>
                  <a:cubicBezTo>
                    <a:pt x="1" y="1118"/>
                    <a:pt x="2133" y="1446"/>
                    <a:pt x="4778" y="1446"/>
                  </a:cubicBezTo>
                  <a:cubicBezTo>
                    <a:pt x="7412" y="1446"/>
                    <a:pt x="9555" y="1128"/>
                    <a:pt x="9555" y="729"/>
                  </a:cubicBezTo>
                  <a:cubicBezTo>
                    <a:pt x="9555" y="319"/>
                    <a:pt x="7423" y="1"/>
                    <a:pt x="4778" y="1"/>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265" name="Google Shape;265;p40"/>
            <p:cNvSpPr/>
            <p:nvPr/>
          </p:nvSpPr>
          <p:spPr>
            <a:xfrm>
              <a:off x="5090965" y="3597348"/>
              <a:ext cx="527805" cy="46967"/>
            </a:xfrm>
            <a:custGeom>
              <a:avLst/>
              <a:gdLst/>
              <a:ahLst/>
              <a:cxnLst/>
              <a:rect l="l" t="t" r="r" b="b"/>
              <a:pathLst>
                <a:path w="7608" h="677" extrusionOk="0">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266" name="Google Shape;266;p40"/>
            <p:cNvSpPr/>
            <p:nvPr/>
          </p:nvSpPr>
          <p:spPr>
            <a:xfrm>
              <a:off x="5090965" y="3597348"/>
              <a:ext cx="527042" cy="29901"/>
            </a:xfrm>
            <a:custGeom>
              <a:avLst/>
              <a:gdLst/>
              <a:ahLst/>
              <a:cxnLst/>
              <a:rect l="l" t="t" r="r" b="b"/>
              <a:pathLst>
                <a:path w="7597" h="431" extrusionOk="0">
                  <a:moveTo>
                    <a:pt x="3793" y="0"/>
                  </a:moveTo>
                  <a:cubicBezTo>
                    <a:pt x="1702" y="0"/>
                    <a:pt x="0" y="154"/>
                    <a:pt x="0" y="339"/>
                  </a:cubicBezTo>
                  <a:cubicBezTo>
                    <a:pt x="0" y="369"/>
                    <a:pt x="52" y="400"/>
                    <a:pt x="164" y="431"/>
                  </a:cubicBezTo>
                  <a:cubicBezTo>
                    <a:pt x="636" y="298"/>
                    <a:pt x="2082" y="195"/>
                    <a:pt x="3804" y="195"/>
                  </a:cubicBezTo>
                  <a:cubicBezTo>
                    <a:pt x="5516" y="195"/>
                    <a:pt x="6961" y="298"/>
                    <a:pt x="7443" y="431"/>
                  </a:cubicBezTo>
                  <a:cubicBezTo>
                    <a:pt x="7546" y="400"/>
                    <a:pt x="7597" y="369"/>
                    <a:pt x="7597" y="339"/>
                  </a:cubicBezTo>
                  <a:cubicBezTo>
                    <a:pt x="7597" y="154"/>
                    <a:pt x="5895" y="0"/>
                    <a:pt x="3793"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67" name="Google Shape;267;p40"/>
            <p:cNvSpPr/>
            <p:nvPr/>
          </p:nvSpPr>
          <p:spPr>
            <a:xfrm>
              <a:off x="5076743" y="3536159"/>
              <a:ext cx="663641" cy="130217"/>
            </a:xfrm>
            <a:custGeom>
              <a:avLst/>
              <a:gdLst/>
              <a:ahLst/>
              <a:cxnLst/>
              <a:rect l="l" t="t" r="r" b="b"/>
              <a:pathLst>
                <a:path w="9566" h="1877" extrusionOk="0">
                  <a:moveTo>
                    <a:pt x="0" y="1"/>
                  </a:moveTo>
                  <a:lnTo>
                    <a:pt x="0" y="1149"/>
                  </a:lnTo>
                  <a:cubicBezTo>
                    <a:pt x="0" y="1559"/>
                    <a:pt x="2133" y="1877"/>
                    <a:pt x="4778" y="1877"/>
                  </a:cubicBezTo>
                  <a:cubicBezTo>
                    <a:pt x="7422" y="1877"/>
                    <a:pt x="9565" y="1559"/>
                    <a:pt x="9565" y="1149"/>
                  </a:cubicBezTo>
                  <a:lnTo>
                    <a:pt x="9565" y="1"/>
                  </a:ln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268" name="Google Shape;268;p40"/>
            <p:cNvSpPr/>
            <p:nvPr/>
          </p:nvSpPr>
          <p:spPr>
            <a:xfrm>
              <a:off x="5083820"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69" name="Google Shape;269;p40"/>
            <p:cNvSpPr/>
            <p:nvPr/>
          </p:nvSpPr>
          <p:spPr>
            <a:xfrm>
              <a:off x="5124405"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70" name="Google Shape;270;p40"/>
            <p:cNvSpPr/>
            <p:nvPr/>
          </p:nvSpPr>
          <p:spPr>
            <a:xfrm>
              <a:off x="5171303"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71" name="Google Shape;271;p40"/>
            <p:cNvSpPr/>
            <p:nvPr/>
          </p:nvSpPr>
          <p:spPr>
            <a:xfrm>
              <a:off x="5228954"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72" name="Google Shape;272;p40"/>
            <p:cNvSpPr/>
            <p:nvPr/>
          </p:nvSpPr>
          <p:spPr>
            <a:xfrm>
              <a:off x="5292919"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73" name="Google Shape;273;p40"/>
            <p:cNvSpPr/>
            <p:nvPr/>
          </p:nvSpPr>
          <p:spPr>
            <a:xfrm>
              <a:off x="5571741"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74" name="Google Shape;274;p40"/>
            <p:cNvSpPr/>
            <p:nvPr/>
          </p:nvSpPr>
          <p:spPr>
            <a:xfrm>
              <a:off x="5508470"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75" name="Google Shape;275;p40"/>
            <p:cNvSpPr/>
            <p:nvPr/>
          </p:nvSpPr>
          <p:spPr>
            <a:xfrm>
              <a:off x="5076743" y="3484266"/>
              <a:ext cx="663641" cy="101079"/>
            </a:xfrm>
            <a:custGeom>
              <a:avLst/>
              <a:gdLst/>
              <a:ahLst/>
              <a:cxnLst/>
              <a:rect l="l" t="t" r="r" b="b"/>
              <a:pathLst>
                <a:path w="9566" h="1457" extrusionOk="0">
                  <a:moveTo>
                    <a:pt x="4778" y="0"/>
                  </a:moveTo>
                  <a:cubicBezTo>
                    <a:pt x="2143" y="0"/>
                    <a:pt x="0" y="328"/>
                    <a:pt x="0" y="728"/>
                  </a:cubicBezTo>
                  <a:cubicBezTo>
                    <a:pt x="0" y="1128"/>
                    <a:pt x="2143" y="1456"/>
                    <a:pt x="4778" y="1456"/>
                  </a:cubicBezTo>
                  <a:cubicBezTo>
                    <a:pt x="7422" y="1456"/>
                    <a:pt x="9565" y="1128"/>
                    <a:pt x="9565" y="728"/>
                  </a:cubicBezTo>
                  <a:cubicBezTo>
                    <a:pt x="9565" y="328"/>
                    <a:pt x="7422" y="0"/>
                    <a:pt x="4778"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276" name="Google Shape;276;p40"/>
            <p:cNvSpPr/>
            <p:nvPr/>
          </p:nvSpPr>
          <p:spPr>
            <a:xfrm>
              <a:off x="5144316" y="3506327"/>
              <a:ext cx="527736" cy="46273"/>
            </a:xfrm>
            <a:custGeom>
              <a:avLst/>
              <a:gdLst/>
              <a:ahLst/>
              <a:cxnLst/>
              <a:rect l="l" t="t" r="r" b="b"/>
              <a:pathLst>
                <a:path w="7607" h="667" extrusionOk="0">
                  <a:moveTo>
                    <a:pt x="3804" y="0"/>
                  </a:moveTo>
                  <a:cubicBezTo>
                    <a:pt x="1702" y="0"/>
                    <a:pt x="0" y="144"/>
                    <a:pt x="0" y="328"/>
                  </a:cubicBezTo>
                  <a:cubicBezTo>
                    <a:pt x="0" y="523"/>
                    <a:pt x="1702" y="667"/>
                    <a:pt x="3804" y="667"/>
                  </a:cubicBezTo>
                  <a:cubicBezTo>
                    <a:pt x="5905" y="667"/>
                    <a:pt x="7607" y="523"/>
                    <a:pt x="7607" y="328"/>
                  </a:cubicBezTo>
                  <a:cubicBezTo>
                    <a:pt x="7607" y="144"/>
                    <a:pt x="5905" y="0"/>
                    <a:pt x="3804"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277" name="Google Shape;277;p40"/>
            <p:cNvSpPr/>
            <p:nvPr/>
          </p:nvSpPr>
          <p:spPr>
            <a:xfrm>
              <a:off x="5144316" y="3506327"/>
              <a:ext cx="528499" cy="29901"/>
            </a:xfrm>
            <a:custGeom>
              <a:avLst/>
              <a:gdLst/>
              <a:ahLst/>
              <a:cxnLst/>
              <a:rect l="l" t="t" r="r" b="b"/>
              <a:pathLst>
                <a:path w="7618" h="431" extrusionOk="0">
                  <a:moveTo>
                    <a:pt x="3814" y="0"/>
                  </a:moveTo>
                  <a:cubicBezTo>
                    <a:pt x="1712" y="0"/>
                    <a:pt x="11" y="144"/>
                    <a:pt x="11" y="328"/>
                  </a:cubicBezTo>
                  <a:cubicBezTo>
                    <a:pt x="0" y="369"/>
                    <a:pt x="62" y="400"/>
                    <a:pt x="175" y="431"/>
                  </a:cubicBezTo>
                  <a:cubicBezTo>
                    <a:pt x="646" y="287"/>
                    <a:pt x="2102" y="195"/>
                    <a:pt x="3814" y="195"/>
                  </a:cubicBezTo>
                  <a:cubicBezTo>
                    <a:pt x="5536" y="195"/>
                    <a:pt x="6982" y="287"/>
                    <a:pt x="7453" y="431"/>
                  </a:cubicBezTo>
                  <a:cubicBezTo>
                    <a:pt x="7556" y="400"/>
                    <a:pt x="7617" y="369"/>
                    <a:pt x="7617" y="328"/>
                  </a:cubicBezTo>
                  <a:cubicBezTo>
                    <a:pt x="7617" y="144"/>
                    <a:pt x="5915" y="0"/>
                    <a:pt x="3814"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78" name="Google Shape;278;p40"/>
            <p:cNvSpPr/>
            <p:nvPr/>
          </p:nvSpPr>
          <p:spPr>
            <a:xfrm>
              <a:off x="5100192" y="3443751"/>
              <a:ext cx="663641" cy="130217"/>
            </a:xfrm>
            <a:custGeom>
              <a:avLst/>
              <a:gdLst/>
              <a:ahLst/>
              <a:cxnLst/>
              <a:rect l="l" t="t" r="r" b="b"/>
              <a:pathLst>
                <a:path w="9566" h="1877" extrusionOk="0">
                  <a:moveTo>
                    <a:pt x="1" y="0"/>
                  </a:moveTo>
                  <a:lnTo>
                    <a:pt x="1" y="1158"/>
                  </a:lnTo>
                  <a:cubicBezTo>
                    <a:pt x="1" y="1558"/>
                    <a:pt x="2143" y="1876"/>
                    <a:pt x="4778" y="1876"/>
                  </a:cubicBezTo>
                  <a:cubicBezTo>
                    <a:pt x="7423" y="1876"/>
                    <a:pt x="9565" y="1558"/>
                    <a:pt x="9565" y="1158"/>
                  </a:cubicBezTo>
                  <a:lnTo>
                    <a:pt x="9565" y="0"/>
                  </a:ln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279" name="Google Shape;279;p40"/>
            <p:cNvSpPr/>
            <p:nvPr/>
          </p:nvSpPr>
          <p:spPr>
            <a:xfrm>
              <a:off x="5107338" y="341031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80" name="Google Shape;280;p40"/>
            <p:cNvSpPr/>
            <p:nvPr/>
          </p:nvSpPr>
          <p:spPr>
            <a:xfrm>
              <a:off x="5147854"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81" name="Google Shape;281;p40"/>
            <p:cNvSpPr/>
            <p:nvPr/>
          </p:nvSpPr>
          <p:spPr>
            <a:xfrm>
              <a:off x="5194058" y="3410311"/>
              <a:ext cx="16442" cy="184260"/>
            </a:xfrm>
            <a:custGeom>
              <a:avLst/>
              <a:gdLst/>
              <a:ahLst/>
              <a:cxnLst/>
              <a:rect l="l" t="t" r="r" b="b"/>
              <a:pathLst>
                <a:path w="237" h="2656" extrusionOk="0">
                  <a:moveTo>
                    <a:pt x="1" y="0"/>
                  </a:moveTo>
                  <a:lnTo>
                    <a:pt x="1" y="2655"/>
                  </a:lnTo>
                  <a:lnTo>
                    <a:pt x="237" y="2655"/>
                  </a:lnTo>
                  <a:lnTo>
                    <a:pt x="237"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82" name="Google Shape;282;p40"/>
            <p:cNvSpPr/>
            <p:nvPr/>
          </p:nvSpPr>
          <p:spPr>
            <a:xfrm>
              <a:off x="5252403"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83" name="Google Shape;283;p40"/>
            <p:cNvSpPr/>
            <p:nvPr/>
          </p:nvSpPr>
          <p:spPr>
            <a:xfrm>
              <a:off x="5316437" y="341031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84" name="Google Shape;284;p40"/>
            <p:cNvSpPr/>
            <p:nvPr/>
          </p:nvSpPr>
          <p:spPr>
            <a:xfrm>
              <a:off x="5531225" y="3410311"/>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85" name="Google Shape;285;p40"/>
            <p:cNvSpPr/>
            <p:nvPr/>
          </p:nvSpPr>
          <p:spPr>
            <a:xfrm>
              <a:off x="5462196"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86" name="Google Shape;286;p40"/>
            <p:cNvSpPr/>
            <p:nvPr/>
          </p:nvSpPr>
          <p:spPr>
            <a:xfrm>
              <a:off x="5100192" y="3391788"/>
              <a:ext cx="663641" cy="101079"/>
            </a:xfrm>
            <a:custGeom>
              <a:avLst/>
              <a:gdLst/>
              <a:ahLst/>
              <a:cxnLst/>
              <a:rect l="l" t="t" r="r" b="b"/>
              <a:pathLst>
                <a:path w="9566" h="1457" extrusionOk="0">
                  <a:moveTo>
                    <a:pt x="4778" y="1"/>
                  </a:moveTo>
                  <a:cubicBezTo>
                    <a:pt x="2143" y="1"/>
                    <a:pt x="1" y="329"/>
                    <a:pt x="1" y="729"/>
                  </a:cubicBezTo>
                  <a:cubicBezTo>
                    <a:pt x="1" y="1128"/>
                    <a:pt x="2133" y="1456"/>
                    <a:pt x="4778" y="1456"/>
                  </a:cubicBezTo>
                  <a:cubicBezTo>
                    <a:pt x="7423" y="1456"/>
                    <a:pt x="9565" y="1128"/>
                    <a:pt x="9565" y="729"/>
                  </a:cubicBezTo>
                  <a:cubicBezTo>
                    <a:pt x="9565" y="329"/>
                    <a:pt x="7423" y="1"/>
                    <a:pt x="4778" y="1"/>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287" name="Google Shape;287;p40"/>
            <p:cNvSpPr/>
            <p:nvPr/>
          </p:nvSpPr>
          <p:spPr>
            <a:xfrm>
              <a:off x="5167765" y="3413850"/>
              <a:ext cx="527805" cy="46273"/>
            </a:xfrm>
            <a:custGeom>
              <a:avLst/>
              <a:gdLst/>
              <a:ahLst/>
              <a:cxnLst/>
              <a:rect l="l" t="t" r="r" b="b"/>
              <a:pathLst>
                <a:path w="7608" h="667" extrusionOk="0">
                  <a:moveTo>
                    <a:pt x="3804" y="0"/>
                  </a:moveTo>
                  <a:cubicBezTo>
                    <a:pt x="1702" y="0"/>
                    <a:pt x="1" y="144"/>
                    <a:pt x="1" y="329"/>
                  </a:cubicBezTo>
                  <a:cubicBezTo>
                    <a:pt x="1" y="523"/>
                    <a:pt x="1702" y="667"/>
                    <a:pt x="3804" y="667"/>
                  </a:cubicBezTo>
                  <a:cubicBezTo>
                    <a:pt x="5905" y="667"/>
                    <a:pt x="7607" y="523"/>
                    <a:pt x="7607" y="329"/>
                  </a:cubicBezTo>
                  <a:cubicBezTo>
                    <a:pt x="7607" y="144"/>
                    <a:pt x="5905" y="0"/>
                    <a:pt x="3804"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288" name="Google Shape;288;p40"/>
            <p:cNvSpPr/>
            <p:nvPr/>
          </p:nvSpPr>
          <p:spPr>
            <a:xfrm>
              <a:off x="5167765" y="3413850"/>
              <a:ext cx="527805" cy="29970"/>
            </a:xfrm>
            <a:custGeom>
              <a:avLst/>
              <a:gdLst/>
              <a:ahLst/>
              <a:cxnLst/>
              <a:rect l="l" t="t" r="r" b="b"/>
              <a:pathLst>
                <a:path w="7608" h="432" extrusionOk="0">
                  <a:moveTo>
                    <a:pt x="3804" y="0"/>
                  </a:moveTo>
                  <a:cubicBezTo>
                    <a:pt x="1702" y="0"/>
                    <a:pt x="1" y="144"/>
                    <a:pt x="1" y="329"/>
                  </a:cubicBezTo>
                  <a:cubicBezTo>
                    <a:pt x="1" y="370"/>
                    <a:pt x="62" y="400"/>
                    <a:pt x="165" y="431"/>
                  </a:cubicBezTo>
                  <a:cubicBezTo>
                    <a:pt x="636" y="298"/>
                    <a:pt x="2092" y="195"/>
                    <a:pt x="3804" y="195"/>
                  </a:cubicBezTo>
                  <a:cubicBezTo>
                    <a:pt x="5526" y="195"/>
                    <a:pt x="6972" y="298"/>
                    <a:pt x="7443" y="431"/>
                  </a:cubicBezTo>
                  <a:cubicBezTo>
                    <a:pt x="7556" y="400"/>
                    <a:pt x="7607" y="370"/>
                    <a:pt x="7607" y="329"/>
                  </a:cubicBezTo>
                  <a:cubicBezTo>
                    <a:pt x="7607" y="144"/>
                    <a:pt x="5905" y="0"/>
                    <a:pt x="3804"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89" name="Google Shape;289;p40"/>
            <p:cNvSpPr/>
            <p:nvPr/>
          </p:nvSpPr>
          <p:spPr>
            <a:xfrm>
              <a:off x="5020549" y="3352660"/>
              <a:ext cx="663641" cy="130217"/>
            </a:xfrm>
            <a:custGeom>
              <a:avLst/>
              <a:gdLst/>
              <a:ahLst/>
              <a:cxnLst/>
              <a:rect l="l" t="t" r="r" b="b"/>
              <a:pathLst>
                <a:path w="9566" h="1877" extrusionOk="0">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290" name="Google Shape;290;p40"/>
            <p:cNvSpPr/>
            <p:nvPr/>
          </p:nvSpPr>
          <p:spPr>
            <a:xfrm>
              <a:off x="5027695"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91" name="Google Shape;291;p40"/>
            <p:cNvSpPr/>
            <p:nvPr/>
          </p:nvSpPr>
          <p:spPr>
            <a:xfrm>
              <a:off x="5068904"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92" name="Google Shape;292;p40"/>
            <p:cNvSpPr/>
            <p:nvPr/>
          </p:nvSpPr>
          <p:spPr>
            <a:xfrm>
              <a:off x="5115108" y="3319290"/>
              <a:ext cx="15748" cy="183497"/>
            </a:xfrm>
            <a:custGeom>
              <a:avLst/>
              <a:gdLst/>
              <a:ahLst/>
              <a:cxnLst/>
              <a:rect l="l" t="t" r="r" b="b"/>
              <a:pathLst>
                <a:path w="227" h="2645" extrusionOk="0">
                  <a:moveTo>
                    <a:pt x="1" y="0"/>
                  </a:moveTo>
                  <a:lnTo>
                    <a:pt x="1" y="2645"/>
                  </a:lnTo>
                  <a:lnTo>
                    <a:pt x="227" y="2645"/>
                  </a:lnTo>
                  <a:lnTo>
                    <a:pt x="227"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93" name="Google Shape;293;p40"/>
            <p:cNvSpPr/>
            <p:nvPr/>
          </p:nvSpPr>
          <p:spPr>
            <a:xfrm>
              <a:off x="5173453"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94" name="Google Shape;294;p40"/>
            <p:cNvSpPr/>
            <p:nvPr/>
          </p:nvSpPr>
          <p:spPr>
            <a:xfrm>
              <a:off x="5236794"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95" name="Google Shape;295;p40"/>
            <p:cNvSpPr/>
            <p:nvPr/>
          </p:nvSpPr>
          <p:spPr>
            <a:xfrm>
              <a:off x="5306447"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96" name="Google Shape;296;p40"/>
            <p:cNvSpPr/>
            <p:nvPr/>
          </p:nvSpPr>
          <p:spPr>
            <a:xfrm>
              <a:off x="5573891"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97" name="Google Shape;297;p40"/>
            <p:cNvSpPr/>
            <p:nvPr/>
          </p:nvSpPr>
          <p:spPr>
            <a:xfrm>
              <a:off x="5516240"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298" name="Google Shape;298;p40"/>
            <p:cNvSpPr/>
            <p:nvPr/>
          </p:nvSpPr>
          <p:spPr>
            <a:xfrm>
              <a:off x="5020549" y="3300073"/>
              <a:ext cx="663641" cy="101010"/>
            </a:xfrm>
            <a:custGeom>
              <a:avLst/>
              <a:gdLst/>
              <a:ahLst/>
              <a:cxnLst/>
              <a:rect l="l" t="t" r="r" b="b"/>
              <a:pathLst>
                <a:path w="9566" h="1456" extrusionOk="0">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299" name="Google Shape;299;p40"/>
            <p:cNvSpPr/>
            <p:nvPr/>
          </p:nvSpPr>
          <p:spPr>
            <a:xfrm>
              <a:off x="5088815" y="3322135"/>
              <a:ext cx="527805" cy="46967"/>
            </a:xfrm>
            <a:custGeom>
              <a:avLst/>
              <a:gdLst/>
              <a:ahLst/>
              <a:cxnLst/>
              <a:rect l="l" t="t" r="r" b="b"/>
              <a:pathLst>
                <a:path w="7608" h="677" extrusionOk="0">
                  <a:moveTo>
                    <a:pt x="3804" y="0"/>
                  </a:moveTo>
                  <a:cubicBezTo>
                    <a:pt x="1702" y="0"/>
                    <a:pt x="1" y="154"/>
                    <a:pt x="1" y="338"/>
                  </a:cubicBezTo>
                  <a:cubicBezTo>
                    <a:pt x="1" y="523"/>
                    <a:pt x="1702" y="677"/>
                    <a:pt x="3804" y="677"/>
                  </a:cubicBezTo>
                  <a:cubicBezTo>
                    <a:pt x="5906" y="677"/>
                    <a:pt x="7607" y="523"/>
                    <a:pt x="7607" y="338"/>
                  </a:cubicBezTo>
                  <a:cubicBezTo>
                    <a:pt x="7607" y="154"/>
                    <a:pt x="5906" y="0"/>
                    <a:pt x="3804"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300" name="Google Shape;300;p40"/>
            <p:cNvSpPr/>
            <p:nvPr/>
          </p:nvSpPr>
          <p:spPr>
            <a:xfrm>
              <a:off x="5088815" y="3322135"/>
              <a:ext cx="527805" cy="30594"/>
            </a:xfrm>
            <a:custGeom>
              <a:avLst/>
              <a:gdLst/>
              <a:ahLst/>
              <a:cxnLst/>
              <a:rect l="l" t="t" r="r" b="b"/>
              <a:pathLst>
                <a:path w="7608" h="441" extrusionOk="0">
                  <a:moveTo>
                    <a:pt x="3804" y="0"/>
                  </a:moveTo>
                  <a:cubicBezTo>
                    <a:pt x="1702" y="0"/>
                    <a:pt x="1" y="154"/>
                    <a:pt x="1" y="338"/>
                  </a:cubicBezTo>
                  <a:cubicBezTo>
                    <a:pt x="1" y="369"/>
                    <a:pt x="62" y="410"/>
                    <a:pt x="165" y="441"/>
                  </a:cubicBezTo>
                  <a:cubicBezTo>
                    <a:pt x="636" y="297"/>
                    <a:pt x="2082" y="195"/>
                    <a:pt x="3804" y="195"/>
                  </a:cubicBezTo>
                  <a:cubicBezTo>
                    <a:pt x="551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01" name="Google Shape;301;p40"/>
            <p:cNvSpPr/>
            <p:nvPr/>
          </p:nvSpPr>
          <p:spPr>
            <a:xfrm>
              <a:off x="5084583" y="3261639"/>
              <a:ext cx="663572" cy="130217"/>
            </a:xfrm>
            <a:custGeom>
              <a:avLst/>
              <a:gdLst/>
              <a:ahLst/>
              <a:cxnLst/>
              <a:rect l="l" t="t" r="r" b="b"/>
              <a:pathLst>
                <a:path w="9565" h="1877" extrusionOk="0">
                  <a:moveTo>
                    <a:pt x="0" y="1"/>
                  </a:moveTo>
                  <a:lnTo>
                    <a:pt x="0" y="1159"/>
                  </a:lnTo>
                  <a:cubicBezTo>
                    <a:pt x="0" y="1559"/>
                    <a:pt x="2143" y="1877"/>
                    <a:pt x="4788" y="1877"/>
                  </a:cubicBezTo>
                  <a:cubicBezTo>
                    <a:pt x="7433" y="1877"/>
                    <a:pt x="9565" y="1559"/>
                    <a:pt x="9565" y="1159"/>
                  </a:cubicBezTo>
                  <a:lnTo>
                    <a:pt x="9565" y="1"/>
                  </a:ln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302" name="Google Shape;302;p40"/>
            <p:cNvSpPr/>
            <p:nvPr/>
          </p:nvSpPr>
          <p:spPr>
            <a:xfrm>
              <a:off x="5091659"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03" name="Google Shape;303;p40"/>
            <p:cNvSpPr/>
            <p:nvPr/>
          </p:nvSpPr>
          <p:spPr>
            <a:xfrm>
              <a:off x="5132938"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04" name="Google Shape;304;p40"/>
            <p:cNvSpPr/>
            <p:nvPr/>
          </p:nvSpPr>
          <p:spPr>
            <a:xfrm>
              <a:off x="5179142"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05" name="Google Shape;305;p40"/>
            <p:cNvSpPr/>
            <p:nvPr/>
          </p:nvSpPr>
          <p:spPr>
            <a:xfrm>
              <a:off x="5237487"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06" name="Google Shape;306;p40"/>
            <p:cNvSpPr/>
            <p:nvPr/>
          </p:nvSpPr>
          <p:spPr>
            <a:xfrm>
              <a:off x="5300758"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07" name="Google Shape;307;p40"/>
            <p:cNvSpPr/>
            <p:nvPr/>
          </p:nvSpPr>
          <p:spPr>
            <a:xfrm>
              <a:off x="5725339"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08" name="Google Shape;308;p40"/>
            <p:cNvSpPr/>
            <p:nvPr/>
          </p:nvSpPr>
          <p:spPr>
            <a:xfrm>
              <a:off x="5684823"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09" name="Google Shape;309;p40"/>
            <p:cNvSpPr/>
            <p:nvPr/>
          </p:nvSpPr>
          <p:spPr>
            <a:xfrm>
              <a:off x="5638619"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10" name="Google Shape;310;p40"/>
            <p:cNvSpPr/>
            <p:nvPr/>
          </p:nvSpPr>
          <p:spPr>
            <a:xfrm>
              <a:off x="5580274" y="3228200"/>
              <a:ext cx="15748" cy="183566"/>
            </a:xfrm>
            <a:custGeom>
              <a:avLst/>
              <a:gdLst/>
              <a:ahLst/>
              <a:cxnLst/>
              <a:rect l="l" t="t" r="r" b="b"/>
              <a:pathLst>
                <a:path w="227" h="2646" extrusionOk="0">
                  <a:moveTo>
                    <a:pt x="0" y="1"/>
                  </a:moveTo>
                  <a:lnTo>
                    <a:pt x="0"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11" name="Google Shape;311;p40"/>
            <p:cNvSpPr/>
            <p:nvPr/>
          </p:nvSpPr>
          <p:spPr>
            <a:xfrm>
              <a:off x="5516240"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12" name="Google Shape;312;p40"/>
            <p:cNvSpPr/>
            <p:nvPr/>
          </p:nvSpPr>
          <p:spPr>
            <a:xfrm>
              <a:off x="5084583" y="3209052"/>
              <a:ext cx="664335" cy="101010"/>
            </a:xfrm>
            <a:custGeom>
              <a:avLst/>
              <a:gdLst/>
              <a:ahLst/>
              <a:cxnLst/>
              <a:rect l="l" t="t" r="r" b="b"/>
              <a:pathLst>
                <a:path w="9576" h="1456" extrusionOk="0">
                  <a:moveTo>
                    <a:pt x="4788" y="0"/>
                  </a:moveTo>
                  <a:cubicBezTo>
                    <a:pt x="2143" y="0"/>
                    <a:pt x="0" y="328"/>
                    <a:pt x="0" y="728"/>
                  </a:cubicBezTo>
                  <a:cubicBezTo>
                    <a:pt x="0" y="1128"/>
                    <a:pt x="2143" y="1456"/>
                    <a:pt x="4788" y="1456"/>
                  </a:cubicBezTo>
                  <a:cubicBezTo>
                    <a:pt x="7433" y="1456"/>
                    <a:pt x="9575" y="1128"/>
                    <a:pt x="9575" y="728"/>
                  </a:cubicBezTo>
                  <a:cubicBezTo>
                    <a:pt x="9575" y="328"/>
                    <a:pt x="7433" y="0"/>
                    <a:pt x="4788"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313" name="Google Shape;313;p40"/>
            <p:cNvSpPr/>
            <p:nvPr/>
          </p:nvSpPr>
          <p:spPr>
            <a:xfrm>
              <a:off x="5152849" y="3231044"/>
              <a:ext cx="527736" cy="47036"/>
            </a:xfrm>
            <a:custGeom>
              <a:avLst/>
              <a:gdLst/>
              <a:ahLst/>
              <a:cxnLst/>
              <a:rect l="l" t="t" r="r" b="b"/>
              <a:pathLst>
                <a:path w="7607" h="678" extrusionOk="0">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314" name="Google Shape;314;p40"/>
            <p:cNvSpPr/>
            <p:nvPr/>
          </p:nvSpPr>
          <p:spPr>
            <a:xfrm>
              <a:off x="5152849" y="3231808"/>
              <a:ext cx="527736" cy="29901"/>
            </a:xfrm>
            <a:custGeom>
              <a:avLst/>
              <a:gdLst/>
              <a:ahLst/>
              <a:cxnLst/>
              <a:rect l="l" t="t" r="r" b="b"/>
              <a:pathLst>
                <a:path w="7607" h="431" extrusionOk="0">
                  <a:moveTo>
                    <a:pt x="3804" y="0"/>
                  </a:moveTo>
                  <a:cubicBezTo>
                    <a:pt x="1702" y="0"/>
                    <a:pt x="0" y="144"/>
                    <a:pt x="0" y="328"/>
                  </a:cubicBezTo>
                  <a:cubicBezTo>
                    <a:pt x="0" y="359"/>
                    <a:pt x="52" y="390"/>
                    <a:pt x="164" y="431"/>
                  </a:cubicBezTo>
                  <a:cubicBezTo>
                    <a:pt x="636" y="297"/>
                    <a:pt x="2081" y="195"/>
                    <a:pt x="3804" y="195"/>
                  </a:cubicBezTo>
                  <a:cubicBezTo>
                    <a:pt x="5516" y="195"/>
                    <a:pt x="6971" y="297"/>
                    <a:pt x="7443" y="431"/>
                  </a:cubicBezTo>
                  <a:cubicBezTo>
                    <a:pt x="7545" y="400"/>
                    <a:pt x="7607" y="369"/>
                    <a:pt x="7607" y="328"/>
                  </a:cubicBezTo>
                  <a:cubicBezTo>
                    <a:pt x="7607" y="144"/>
                    <a:pt x="5905" y="0"/>
                    <a:pt x="3804"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15" name="Google Shape;315;p40"/>
            <p:cNvSpPr/>
            <p:nvPr/>
          </p:nvSpPr>
          <p:spPr>
            <a:xfrm>
              <a:off x="5026931" y="3169924"/>
              <a:ext cx="664335" cy="130217"/>
            </a:xfrm>
            <a:custGeom>
              <a:avLst/>
              <a:gdLst/>
              <a:ahLst/>
              <a:cxnLst/>
              <a:rect l="l" t="t" r="r" b="b"/>
              <a:pathLst>
                <a:path w="9576" h="1877" extrusionOk="0">
                  <a:moveTo>
                    <a:pt x="1" y="0"/>
                  </a:moveTo>
                  <a:lnTo>
                    <a:pt x="1" y="1159"/>
                  </a:lnTo>
                  <a:cubicBezTo>
                    <a:pt x="1" y="1558"/>
                    <a:pt x="2143" y="1876"/>
                    <a:pt x="4788" y="1876"/>
                  </a:cubicBezTo>
                  <a:cubicBezTo>
                    <a:pt x="7433" y="1876"/>
                    <a:pt x="9576" y="1558"/>
                    <a:pt x="9576" y="1159"/>
                  </a:cubicBezTo>
                  <a:lnTo>
                    <a:pt x="9576" y="0"/>
                  </a:ln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316" name="Google Shape;316;p40"/>
            <p:cNvSpPr/>
            <p:nvPr/>
          </p:nvSpPr>
          <p:spPr>
            <a:xfrm>
              <a:off x="5121560"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17" name="Google Shape;317;p40"/>
            <p:cNvSpPr/>
            <p:nvPr/>
          </p:nvSpPr>
          <p:spPr>
            <a:xfrm>
              <a:off x="5179836"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18" name="Google Shape;318;p40"/>
            <p:cNvSpPr/>
            <p:nvPr/>
          </p:nvSpPr>
          <p:spPr>
            <a:xfrm>
              <a:off x="5243870"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19" name="Google Shape;319;p40"/>
            <p:cNvSpPr/>
            <p:nvPr/>
          </p:nvSpPr>
          <p:spPr>
            <a:xfrm>
              <a:off x="5312830" y="3136485"/>
              <a:ext cx="16442" cy="184260"/>
            </a:xfrm>
            <a:custGeom>
              <a:avLst/>
              <a:gdLst/>
              <a:ahLst/>
              <a:cxnLst/>
              <a:rect l="l" t="t" r="r" b="b"/>
              <a:pathLst>
                <a:path w="237" h="2656" extrusionOk="0">
                  <a:moveTo>
                    <a:pt x="1" y="0"/>
                  </a:moveTo>
                  <a:lnTo>
                    <a:pt x="1" y="2656"/>
                  </a:lnTo>
                  <a:lnTo>
                    <a:pt x="237" y="2656"/>
                  </a:lnTo>
                  <a:lnTo>
                    <a:pt x="237"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20" name="Google Shape;320;p40"/>
            <p:cNvSpPr/>
            <p:nvPr/>
          </p:nvSpPr>
          <p:spPr>
            <a:xfrm>
              <a:off x="5667757"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21" name="Google Shape;321;p40"/>
            <p:cNvSpPr/>
            <p:nvPr/>
          </p:nvSpPr>
          <p:spPr>
            <a:xfrm>
              <a:off x="5627241"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22" name="Google Shape;322;p40"/>
            <p:cNvSpPr/>
            <p:nvPr/>
          </p:nvSpPr>
          <p:spPr>
            <a:xfrm>
              <a:off x="5580968"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23" name="Google Shape;323;p40"/>
            <p:cNvSpPr/>
            <p:nvPr/>
          </p:nvSpPr>
          <p:spPr>
            <a:xfrm>
              <a:off x="5522692"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24" name="Google Shape;324;p40"/>
            <p:cNvSpPr/>
            <p:nvPr/>
          </p:nvSpPr>
          <p:spPr>
            <a:xfrm>
              <a:off x="5458658"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25" name="Google Shape;325;p40"/>
            <p:cNvSpPr/>
            <p:nvPr/>
          </p:nvSpPr>
          <p:spPr>
            <a:xfrm>
              <a:off x="5026931" y="3117962"/>
              <a:ext cx="664335" cy="101079"/>
            </a:xfrm>
            <a:custGeom>
              <a:avLst/>
              <a:gdLst/>
              <a:ahLst/>
              <a:cxnLst/>
              <a:rect l="l" t="t" r="r" b="b"/>
              <a:pathLst>
                <a:path w="9576" h="1457" extrusionOk="0">
                  <a:moveTo>
                    <a:pt x="4788" y="1"/>
                  </a:moveTo>
                  <a:cubicBezTo>
                    <a:pt x="2143" y="1"/>
                    <a:pt x="1" y="329"/>
                    <a:pt x="1" y="729"/>
                  </a:cubicBezTo>
                  <a:cubicBezTo>
                    <a:pt x="1" y="1129"/>
                    <a:pt x="2143" y="1457"/>
                    <a:pt x="4788" y="1457"/>
                  </a:cubicBezTo>
                  <a:cubicBezTo>
                    <a:pt x="7433" y="1457"/>
                    <a:pt x="9576" y="1129"/>
                    <a:pt x="9576" y="729"/>
                  </a:cubicBezTo>
                  <a:cubicBezTo>
                    <a:pt x="9576" y="329"/>
                    <a:pt x="7433" y="1"/>
                    <a:pt x="4788" y="1"/>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326" name="Google Shape;326;p40"/>
            <p:cNvSpPr/>
            <p:nvPr/>
          </p:nvSpPr>
          <p:spPr>
            <a:xfrm>
              <a:off x="5095197" y="3140023"/>
              <a:ext cx="527805" cy="46342"/>
            </a:xfrm>
            <a:custGeom>
              <a:avLst/>
              <a:gdLst/>
              <a:ahLst/>
              <a:cxnLst/>
              <a:rect l="l" t="t" r="r" b="b"/>
              <a:pathLst>
                <a:path w="7608" h="668" extrusionOk="0">
                  <a:moveTo>
                    <a:pt x="3804" y="1"/>
                  </a:moveTo>
                  <a:cubicBezTo>
                    <a:pt x="1703" y="1"/>
                    <a:pt x="1" y="144"/>
                    <a:pt x="1" y="339"/>
                  </a:cubicBezTo>
                  <a:cubicBezTo>
                    <a:pt x="1" y="523"/>
                    <a:pt x="1703" y="667"/>
                    <a:pt x="3804" y="667"/>
                  </a:cubicBezTo>
                  <a:cubicBezTo>
                    <a:pt x="5906" y="667"/>
                    <a:pt x="7608" y="523"/>
                    <a:pt x="7608" y="339"/>
                  </a:cubicBezTo>
                  <a:cubicBezTo>
                    <a:pt x="7608" y="144"/>
                    <a:pt x="5906" y="1"/>
                    <a:pt x="3804"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327" name="Google Shape;327;p40"/>
            <p:cNvSpPr/>
            <p:nvPr/>
          </p:nvSpPr>
          <p:spPr>
            <a:xfrm>
              <a:off x="5095197" y="3140023"/>
              <a:ext cx="527805" cy="29970"/>
            </a:xfrm>
            <a:custGeom>
              <a:avLst/>
              <a:gdLst/>
              <a:ahLst/>
              <a:cxnLst/>
              <a:rect l="l" t="t" r="r" b="b"/>
              <a:pathLst>
                <a:path w="7608" h="432" extrusionOk="0">
                  <a:moveTo>
                    <a:pt x="3804" y="1"/>
                  </a:moveTo>
                  <a:cubicBezTo>
                    <a:pt x="1703" y="1"/>
                    <a:pt x="1" y="144"/>
                    <a:pt x="1" y="339"/>
                  </a:cubicBezTo>
                  <a:cubicBezTo>
                    <a:pt x="1" y="370"/>
                    <a:pt x="62" y="400"/>
                    <a:pt x="165" y="431"/>
                  </a:cubicBezTo>
                  <a:cubicBezTo>
                    <a:pt x="637" y="298"/>
                    <a:pt x="2092" y="195"/>
                    <a:pt x="3804" y="195"/>
                  </a:cubicBezTo>
                  <a:cubicBezTo>
                    <a:pt x="5516" y="195"/>
                    <a:pt x="6972" y="298"/>
                    <a:pt x="7444" y="431"/>
                  </a:cubicBezTo>
                  <a:cubicBezTo>
                    <a:pt x="7546" y="400"/>
                    <a:pt x="7608" y="370"/>
                    <a:pt x="7608" y="339"/>
                  </a:cubicBezTo>
                  <a:cubicBezTo>
                    <a:pt x="7608" y="144"/>
                    <a:pt x="5906" y="1"/>
                    <a:pt x="3804"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28" name="Google Shape;328;p40"/>
            <p:cNvSpPr/>
            <p:nvPr/>
          </p:nvSpPr>
          <p:spPr>
            <a:xfrm>
              <a:off x="5078131"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29" name="Google Shape;329;p40"/>
            <p:cNvSpPr/>
            <p:nvPr/>
          </p:nvSpPr>
          <p:spPr>
            <a:xfrm>
              <a:off x="5118716"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0" name="Google Shape;330;p40"/>
            <p:cNvSpPr/>
            <p:nvPr/>
          </p:nvSpPr>
          <p:spPr>
            <a:xfrm>
              <a:off x="5164920" y="3684831"/>
              <a:ext cx="16442" cy="184260"/>
            </a:xfrm>
            <a:custGeom>
              <a:avLst/>
              <a:gdLst/>
              <a:ahLst/>
              <a:cxnLst/>
              <a:rect l="l" t="t" r="r" b="b"/>
              <a:pathLst>
                <a:path w="237" h="2656" extrusionOk="0">
                  <a:moveTo>
                    <a:pt x="1" y="0"/>
                  </a:moveTo>
                  <a:lnTo>
                    <a:pt x="1" y="2655"/>
                  </a:lnTo>
                  <a:lnTo>
                    <a:pt x="236" y="2655"/>
                  </a:lnTo>
                  <a:lnTo>
                    <a:pt x="23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1" name="Google Shape;331;p40"/>
            <p:cNvSpPr/>
            <p:nvPr/>
          </p:nvSpPr>
          <p:spPr>
            <a:xfrm>
              <a:off x="5223265"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2" name="Google Shape;332;p40"/>
            <p:cNvSpPr/>
            <p:nvPr/>
          </p:nvSpPr>
          <p:spPr>
            <a:xfrm>
              <a:off x="5287230" y="368483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3" name="Google Shape;333;p40"/>
            <p:cNvSpPr/>
            <p:nvPr/>
          </p:nvSpPr>
          <p:spPr>
            <a:xfrm>
              <a:off x="5566052" y="368483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4" name="Google Shape;334;p40"/>
            <p:cNvSpPr/>
            <p:nvPr/>
          </p:nvSpPr>
          <p:spPr>
            <a:xfrm>
              <a:off x="5029776"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5" name="Google Shape;335;p40"/>
            <p:cNvSpPr/>
            <p:nvPr/>
          </p:nvSpPr>
          <p:spPr>
            <a:xfrm>
              <a:off x="5070361"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6" name="Google Shape;336;p40"/>
            <p:cNvSpPr/>
            <p:nvPr/>
          </p:nvSpPr>
          <p:spPr>
            <a:xfrm>
              <a:off x="5117259"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7" name="Google Shape;337;p40"/>
            <p:cNvSpPr/>
            <p:nvPr/>
          </p:nvSpPr>
          <p:spPr>
            <a:xfrm>
              <a:off x="5174910" y="3593810"/>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8" name="Google Shape;338;p40"/>
            <p:cNvSpPr/>
            <p:nvPr/>
          </p:nvSpPr>
          <p:spPr>
            <a:xfrm>
              <a:off x="5238875"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9" name="Google Shape;339;p40"/>
            <p:cNvSpPr/>
            <p:nvPr/>
          </p:nvSpPr>
          <p:spPr>
            <a:xfrm>
              <a:off x="5308598" y="3593810"/>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0" name="Google Shape;340;p40"/>
            <p:cNvSpPr/>
            <p:nvPr/>
          </p:nvSpPr>
          <p:spPr>
            <a:xfrm>
              <a:off x="5575973" y="3593810"/>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1" name="Google Shape;341;p40"/>
            <p:cNvSpPr/>
            <p:nvPr/>
          </p:nvSpPr>
          <p:spPr>
            <a:xfrm>
              <a:off x="5517697" y="3593810"/>
              <a:ext cx="16442" cy="184260"/>
            </a:xfrm>
            <a:custGeom>
              <a:avLst/>
              <a:gdLst/>
              <a:ahLst/>
              <a:cxnLst/>
              <a:rect l="l" t="t" r="r" b="b"/>
              <a:pathLst>
                <a:path w="237" h="2656" extrusionOk="0">
                  <a:moveTo>
                    <a:pt x="0" y="0"/>
                  </a:moveTo>
                  <a:lnTo>
                    <a:pt x="0" y="2655"/>
                  </a:lnTo>
                  <a:lnTo>
                    <a:pt x="236" y="2655"/>
                  </a:lnTo>
                  <a:lnTo>
                    <a:pt x="23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2" name="Google Shape;342;p40"/>
            <p:cNvSpPr/>
            <p:nvPr/>
          </p:nvSpPr>
          <p:spPr>
            <a:xfrm>
              <a:off x="5083820"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3" name="Google Shape;343;p40"/>
            <p:cNvSpPr/>
            <p:nvPr/>
          </p:nvSpPr>
          <p:spPr>
            <a:xfrm>
              <a:off x="5124405"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4" name="Google Shape;344;p40"/>
            <p:cNvSpPr/>
            <p:nvPr/>
          </p:nvSpPr>
          <p:spPr>
            <a:xfrm>
              <a:off x="5171303"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5" name="Google Shape;345;p40"/>
            <p:cNvSpPr/>
            <p:nvPr/>
          </p:nvSpPr>
          <p:spPr>
            <a:xfrm>
              <a:off x="5228954"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6" name="Google Shape;346;p40"/>
            <p:cNvSpPr/>
            <p:nvPr/>
          </p:nvSpPr>
          <p:spPr>
            <a:xfrm>
              <a:off x="5292919" y="3502720"/>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7" name="Google Shape;347;p40"/>
            <p:cNvSpPr/>
            <p:nvPr/>
          </p:nvSpPr>
          <p:spPr>
            <a:xfrm>
              <a:off x="5571741"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8" name="Google Shape;348;p40"/>
            <p:cNvSpPr/>
            <p:nvPr/>
          </p:nvSpPr>
          <p:spPr>
            <a:xfrm>
              <a:off x="5508470" y="3502720"/>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9" name="Google Shape;349;p40"/>
            <p:cNvSpPr/>
            <p:nvPr/>
          </p:nvSpPr>
          <p:spPr>
            <a:xfrm>
              <a:off x="5107338" y="3410311"/>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50" name="Google Shape;350;p40"/>
            <p:cNvSpPr/>
            <p:nvPr/>
          </p:nvSpPr>
          <p:spPr>
            <a:xfrm>
              <a:off x="5147854"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51" name="Google Shape;351;p40"/>
            <p:cNvSpPr/>
            <p:nvPr/>
          </p:nvSpPr>
          <p:spPr>
            <a:xfrm>
              <a:off x="5194058" y="3410311"/>
              <a:ext cx="16442" cy="184260"/>
            </a:xfrm>
            <a:custGeom>
              <a:avLst/>
              <a:gdLst/>
              <a:ahLst/>
              <a:cxnLst/>
              <a:rect l="l" t="t" r="r" b="b"/>
              <a:pathLst>
                <a:path w="237" h="2656" extrusionOk="0">
                  <a:moveTo>
                    <a:pt x="1" y="0"/>
                  </a:moveTo>
                  <a:lnTo>
                    <a:pt x="1" y="2655"/>
                  </a:lnTo>
                  <a:lnTo>
                    <a:pt x="237" y="2655"/>
                  </a:lnTo>
                  <a:lnTo>
                    <a:pt x="237"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52" name="Google Shape;352;p40"/>
            <p:cNvSpPr/>
            <p:nvPr/>
          </p:nvSpPr>
          <p:spPr>
            <a:xfrm>
              <a:off x="5252403" y="3410311"/>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53" name="Google Shape;353;p40"/>
            <p:cNvSpPr/>
            <p:nvPr/>
          </p:nvSpPr>
          <p:spPr>
            <a:xfrm>
              <a:off x="5531225" y="3410311"/>
              <a:ext cx="16372" cy="184260"/>
            </a:xfrm>
            <a:custGeom>
              <a:avLst/>
              <a:gdLst/>
              <a:ahLst/>
              <a:cxnLst/>
              <a:rect l="l" t="t" r="r" b="b"/>
              <a:pathLst>
                <a:path w="236" h="2656" extrusionOk="0">
                  <a:moveTo>
                    <a:pt x="0" y="0"/>
                  </a:moveTo>
                  <a:lnTo>
                    <a:pt x="0" y="2655"/>
                  </a:lnTo>
                  <a:lnTo>
                    <a:pt x="236" y="2655"/>
                  </a:lnTo>
                  <a:lnTo>
                    <a:pt x="23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54" name="Google Shape;354;p40"/>
            <p:cNvSpPr/>
            <p:nvPr/>
          </p:nvSpPr>
          <p:spPr>
            <a:xfrm>
              <a:off x="5027695"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55" name="Google Shape;355;p40"/>
            <p:cNvSpPr/>
            <p:nvPr/>
          </p:nvSpPr>
          <p:spPr>
            <a:xfrm>
              <a:off x="5068904"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56" name="Google Shape;356;p40"/>
            <p:cNvSpPr/>
            <p:nvPr/>
          </p:nvSpPr>
          <p:spPr>
            <a:xfrm>
              <a:off x="5115108" y="3319290"/>
              <a:ext cx="15748" cy="183497"/>
            </a:xfrm>
            <a:custGeom>
              <a:avLst/>
              <a:gdLst/>
              <a:ahLst/>
              <a:cxnLst/>
              <a:rect l="l" t="t" r="r" b="b"/>
              <a:pathLst>
                <a:path w="227" h="2645" extrusionOk="0">
                  <a:moveTo>
                    <a:pt x="1" y="0"/>
                  </a:moveTo>
                  <a:lnTo>
                    <a:pt x="1" y="2645"/>
                  </a:lnTo>
                  <a:lnTo>
                    <a:pt x="227" y="2645"/>
                  </a:lnTo>
                  <a:lnTo>
                    <a:pt x="227"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57" name="Google Shape;357;p40"/>
            <p:cNvSpPr/>
            <p:nvPr/>
          </p:nvSpPr>
          <p:spPr>
            <a:xfrm>
              <a:off x="5173453"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58" name="Google Shape;358;p40"/>
            <p:cNvSpPr/>
            <p:nvPr/>
          </p:nvSpPr>
          <p:spPr>
            <a:xfrm>
              <a:off x="5236794"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59" name="Google Shape;359;p40"/>
            <p:cNvSpPr/>
            <p:nvPr/>
          </p:nvSpPr>
          <p:spPr>
            <a:xfrm>
              <a:off x="5306447"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0" name="Google Shape;360;p40"/>
            <p:cNvSpPr/>
            <p:nvPr/>
          </p:nvSpPr>
          <p:spPr>
            <a:xfrm>
              <a:off x="5573891" y="3319290"/>
              <a:ext cx="16372" cy="183497"/>
            </a:xfrm>
            <a:custGeom>
              <a:avLst/>
              <a:gdLst/>
              <a:ahLst/>
              <a:cxnLst/>
              <a:rect l="l" t="t" r="r" b="b"/>
              <a:pathLst>
                <a:path w="236" h="2645" extrusionOk="0">
                  <a:moveTo>
                    <a:pt x="0" y="0"/>
                  </a:moveTo>
                  <a:lnTo>
                    <a:pt x="0" y="2645"/>
                  </a:lnTo>
                  <a:lnTo>
                    <a:pt x="236" y="2645"/>
                  </a:lnTo>
                  <a:lnTo>
                    <a:pt x="23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1" name="Google Shape;361;p40"/>
            <p:cNvSpPr/>
            <p:nvPr/>
          </p:nvSpPr>
          <p:spPr>
            <a:xfrm>
              <a:off x="5516240" y="3319290"/>
              <a:ext cx="15748" cy="183497"/>
            </a:xfrm>
            <a:custGeom>
              <a:avLst/>
              <a:gdLst/>
              <a:ahLst/>
              <a:cxnLst/>
              <a:rect l="l" t="t" r="r" b="b"/>
              <a:pathLst>
                <a:path w="227" h="2645" extrusionOk="0">
                  <a:moveTo>
                    <a:pt x="1" y="0"/>
                  </a:moveTo>
                  <a:lnTo>
                    <a:pt x="1" y="2645"/>
                  </a:lnTo>
                  <a:lnTo>
                    <a:pt x="226" y="2645"/>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2" name="Google Shape;362;p40"/>
            <p:cNvSpPr/>
            <p:nvPr/>
          </p:nvSpPr>
          <p:spPr>
            <a:xfrm>
              <a:off x="5091659"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3" name="Google Shape;363;p40"/>
            <p:cNvSpPr/>
            <p:nvPr/>
          </p:nvSpPr>
          <p:spPr>
            <a:xfrm>
              <a:off x="5132938"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4" name="Google Shape;364;p40"/>
            <p:cNvSpPr/>
            <p:nvPr/>
          </p:nvSpPr>
          <p:spPr>
            <a:xfrm>
              <a:off x="5179142"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5" name="Google Shape;365;p40"/>
            <p:cNvSpPr/>
            <p:nvPr/>
          </p:nvSpPr>
          <p:spPr>
            <a:xfrm>
              <a:off x="5237487"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6" name="Google Shape;366;p40"/>
            <p:cNvSpPr/>
            <p:nvPr/>
          </p:nvSpPr>
          <p:spPr>
            <a:xfrm>
              <a:off x="5300758" y="3228200"/>
              <a:ext cx="16442" cy="183566"/>
            </a:xfrm>
            <a:custGeom>
              <a:avLst/>
              <a:gdLst/>
              <a:ahLst/>
              <a:cxnLst/>
              <a:rect l="l" t="t" r="r" b="b"/>
              <a:pathLst>
                <a:path w="237" h="2646" extrusionOk="0">
                  <a:moveTo>
                    <a:pt x="1" y="1"/>
                  </a:moveTo>
                  <a:lnTo>
                    <a:pt x="1" y="2646"/>
                  </a:lnTo>
                  <a:lnTo>
                    <a:pt x="236" y="2646"/>
                  </a:lnTo>
                  <a:lnTo>
                    <a:pt x="23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7" name="Google Shape;367;p40"/>
            <p:cNvSpPr/>
            <p:nvPr/>
          </p:nvSpPr>
          <p:spPr>
            <a:xfrm>
              <a:off x="5725339"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8" name="Google Shape;368;p40"/>
            <p:cNvSpPr/>
            <p:nvPr/>
          </p:nvSpPr>
          <p:spPr>
            <a:xfrm>
              <a:off x="5684823"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9" name="Google Shape;369;p40"/>
            <p:cNvSpPr/>
            <p:nvPr/>
          </p:nvSpPr>
          <p:spPr>
            <a:xfrm>
              <a:off x="5638619" y="3228200"/>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0" name="Google Shape;370;p40"/>
            <p:cNvSpPr/>
            <p:nvPr/>
          </p:nvSpPr>
          <p:spPr>
            <a:xfrm>
              <a:off x="5580274" y="3228200"/>
              <a:ext cx="15748" cy="183566"/>
            </a:xfrm>
            <a:custGeom>
              <a:avLst/>
              <a:gdLst/>
              <a:ahLst/>
              <a:cxnLst/>
              <a:rect l="l" t="t" r="r" b="b"/>
              <a:pathLst>
                <a:path w="227" h="2646" extrusionOk="0">
                  <a:moveTo>
                    <a:pt x="0" y="1"/>
                  </a:moveTo>
                  <a:lnTo>
                    <a:pt x="0" y="2646"/>
                  </a:lnTo>
                  <a:lnTo>
                    <a:pt x="226" y="264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1" name="Google Shape;371;p40"/>
            <p:cNvSpPr/>
            <p:nvPr/>
          </p:nvSpPr>
          <p:spPr>
            <a:xfrm>
              <a:off x="5516240" y="3228200"/>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2" name="Google Shape;372;p40"/>
            <p:cNvSpPr/>
            <p:nvPr/>
          </p:nvSpPr>
          <p:spPr>
            <a:xfrm>
              <a:off x="5243870"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3" name="Google Shape;373;p40"/>
            <p:cNvSpPr/>
            <p:nvPr/>
          </p:nvSpPr>
          <p:spPr>
            <a:xfrm>
              <a:off x="5312830" y="3136485"/>
              <a:ext cx="16442" cy="184260"/>
            </a:xfrm>
            <a:custGeom>
              <a:avLst/>
              <a:gdLst/>
              <a:ahLst/>
              <a:cxnLst/>
              <a:rect l="l" t="t" r="r" b="b"/>
              <a:pathLst>
                <a:path w="237" h="2656" extrusionOk="0">
                  <a:moveTo>
                    <a:pt x="1" y="0"/>
                  </a:moveTo>
                  <a:lnTo>
                    <a:pt x="1" y="2656"/>
                  </a:lnTo>
                  <a:lnTo>
                    <a:pt x="237" y="2656"/>
                  </a:lnTo>
                  <a:lnTo>
                    <a:pt x="237"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4" name="Google Shape;374;p40"/>
            <p:cNvSpPr/>
            <p:nvPr/>
          </p:nvSpPr>
          <p:spPr>
            <a:xfrm>
              <a:off x="5667757"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5" name="Google Shape;375;p40"/>
            <p:cNvSpPr/>
            <p:nvPr/>
          </p:nvSpPr>
          <p:spPr>
            <a:xfrm>
              <a:off x="5627241"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6" name="Google Shape;376;p40"/>
            <p:cNvSpPr/>
            <p:nvPr/>
          </p:nvSpPr>
          <p:spPr>
            <a:xfrm>
              <a:off x="5580968" y="3136485"/>
              <a:ext cx="15748" cy="184260"/>
            </a:xfrm>
            <a:custGeom>
              <a:avLst/>
              <a:gdLst/>
              <a:ahLst/>
              <a:cxnLst/>
              <a:rect l="l" t="t" r="r" b="b"/>
              <a:pathLst>
                <a:path w="227" h="2656" extrusionOk="0">
                  <a:moveTo>
                    <a:pt x="1" y="0"/>
                  </a:moveTo>
                  <a:lnTo>
                    <a:pt x="1" y="2656"/>
                  </a:lnTo>
                  <a:lnTo>
                    <a:pt x="226" y="2656"/>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7" name="Google Shape;377;p40"/>
            <p:cNvSpPr/>
            <p:nvPr/>
          </p:nvSpPr>
          <p:spPr>
            <a:xfrm>
              <a:off x="5522692"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8" name="Google Shape;378;p40"/>
            <p:cNvSpPr/>
            <p:nvPr/>
          </p:nvSpPr>
          <p:spPr>
            <a:xfrm>
              <a:off x="5458658" y="3136485"/>
              <a:ext cx="15679" cy="184260"/>
            </a:xfrm>
            <a:custGeom>
              <a:avLst/>
              <a:gdLst/>
              <a:ahLst/>
              <a:cxnLst/>
              <a:rect l="l" t="t" r="r" b="b"/>
              <a:pathLst>
                <a:path w="226" h="2656" extrusionOk="0">
                  <a:moveTo>
                    <a:pt x="0" y="0"/>
                  </a:moveTo>
                  <a:lnTo>
                    <a:pt x="0" y="2656"/>
                  </a:lnTo>
                  <a:lnTo>
                    <a:pt x="226" y="2656"/>
                  </a:lnTo>
                  <a:lnTo>
                    <a:pt x="22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9" name="Google Shape;379;p40"/>
            <p:cNvSpPr/>
            <p:nvPr/>
          </p:nvSpPr>
          <p:spPr>
            <a:xfrm>
              <a:off x="4693372" y="3762324"/>
              <a:ext cx="663641" cy="130217"/>
            </a:xfrm>
            <a:custGeom>
              <a:avLst/>
              <a:gdLst/>
              <a:ahLst/>
              <a:cxnLst/>
              <a:rect l="l" t="t" r="r" b="b"/>
              <a:pathLst>
                <a:path w="9566" h="1877" extrusionOk="0">
                  <a:moveTo>
                    <a:pt x="1" y="1"/>
                  </a:moveTo>
                  <a:lnTo>
                    <a:pt x="1" y="1149"/>
                  </a:lnTo>
                  <a:cubicBezTo>
                    <a:pt x="1" y="1549"/>
                    <a:pt x="2143" y="1877"/>
                    <a:pt x="4778" y="1877"/>
                  </a:cubicBezTo>
                  <a:cubicBezTo>
                    <a:pt x="7423" y="1877"/>
                    <a:pt x="9566" y="1549"/>
                    <a:pt x="9566" y="1149"/>
                  </a:cubicBezTo>
                  <a:lnTo>
                    <a:pt x="9566" y="1"/>
                  </a:ln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380" name="Google Shape;380;p40"/>
            <p:cNvSpPr/>
            <p:nvPr/>
          </p:nvSpPr>
          <p:spPr>
            <a:xfrm>
              <a:off x="5188369" y="3728885"/>
              <a:ext cx="16442" cy="183566"/>
            </a:xfrm>
            <a:custGeom>
              <a:avLst/>
              <a:gdLst/>
              <a:ahLst/>
              <a:cxnLst/>
              <a:rect l="l" t="t" r="r" b="b"/>
              <a:pathLst>
                <a:path w="237" h="2646" extrusionOk="0">
                  <a:moveTo>
                    <a:pt x="1" y="1"/>
                  </a:moveTo>
                  <a:lnTo>
                    <a:pt x="1" y="2646"/>
                  </a:lnTo>
                  <a:lnTo>
                    <a:pt x="237" y="2646"/>
                  </a:lnTo>
                  <a:lnTo>
                    <a:pt x="237"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81" name="Google Shape;381;p40"/>
            <p:cNvSpPr/>
            <p:nvPr/>
          </p:nvSpPr>
          <p:spPr>
            <a:xfrm>
              <a:off x="4741033" y="3728885"/>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82" name="Google Shape;382;p40"/>
            <p:cNvSpPr/>
            <p:nvPr/>
          </p:nvSpPr>
          <p:spPr>
            <a:xfrm>
              <a:off x="4788001" y="3728885"/>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83" name="Google Shape;383;p40"/>
            <p:cNvSpPr/>
            <p:nvPr/>
          </p:nvSpPr>
          <p:spPr>
            <a:xfrm>
              <a:off x="4845583" y="3728885"/>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84" name="Google Shape;384;p40"/>
            <p:cNvSpPr/>
            <p:nvPr/>
          </p:nvSpPr>
          <p:spPr>
            <a:xfrm>
              <a:off x="4909617" y="3728885"/>
              <a:ext cx="15679" cy="183566"/>
            </a:xfrm>
            <a:custGeom>
              <a:avLst/>
              <a:gdLst/>
              <a:ahLst/>
              <a:cxnLst/>
              <a:rect l="l" t="t" r="r" b="b"/>
              <a:pathLst>
                <a:path w="226" h="2646" extrusionOk="0">
                  <a:moveTo>
                    <a:pt x="0" y="1"/>
                  </a:moveTo>
                  <a:lnTo>
                    <a:pt x="0"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85" name="Google Shape;385;p40"/>
            <p:cNvSpPr/>
            <p:nvPr/>
          </p:nvSpPr>
          <p:spPr>
            <a:xfrm>
              <a:off x="4979270" y="3728885"/>
              <a:ext cx="15748" cy="183566"/>
            </a:xfrm>
            <a:custGeom>
              <a:avLst/>
              <a:gdLst/>
              <a:ahLst/>
              <a:cxnLst/>
              <a:rect l="l" t="t" r="r" b="b"/>
              <a:pathLst>
                <a:path w="227" h="2646" extrusionOk="0">
                  <a:moveTo>
                    <a:pt x="1" y="1"/>
                  </a:moveTo>
                  <a:lnTo>
                    <a:pt x="1" y="2646"/>
                  </a:lnTo>
                  <a:lnTo>
                    <a:pt x="226" y="264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86" name="Google Shape;386;p40"/>
            <p:cNvSpPr/>
            <p:nvPr/>
          </p:nvSpPr>
          <p:spPr>
            <a:xfrm>
              <a:off x="4693372" y="3710431"/>
              <a:ext cx="663641" cy="100316"/>
            </a:xfrm>
            <a:custGeom>
              <a:avLst/>
              <a:gdLst/>
              <a:ahLst/>
              <a:cxnLst/>
              <a:rect l="l" t="t" r="r" b="b"/>
              <a:pathLst>
                <a:path w="9566" h="1446" extrusionOk="0">
                  <a:moveTo>
                    <a:pt x="4778" y="0"/>
                  </a:moveTo>
                  <a:cubicBezTo>
                    <a:pt x="2143" y="0"/>
                    <a:pt x="1" y="328"/>
                    <a:pt x="1" y="718"/>
                  </a:cubicBezTo>
                  <a:cubicBezTo>
                    <a:pt x="1" y="1128"/>
                    <a:pt x="2143" y="1446"/>
                    <a:pt x="4778" y="1446"/>
                  </a:cubicBezTo>
                  <a:cubicBezTo>
                    <a:pt x="7423" y="1446"/>
                    <a:pt x="9566" y="1128"/>
                    <a:pt x="9566" y="718"/>
                  </a:cubicBezTo>
                  <a:cubicBezTo>
                    <a:pt x="9566" y="318"/>
                    <a:pt x="7423" y="0"/>
                    <a:pt x="4778"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387" name="Google Shape;387;p40"/>
            <p:cNvSpPr/>
            <p:nvPr/>
          </p:nvSpPr>
          <p:spPr>
            <a:xfrm>
              <a:off x="4760944" y="3731729"/>
              <a:ext cx="527805" cy="47036"/>
            </a:xfrm>
            <a:custGeom>
              <a:avLst/>
              <a:gdLst/>
              <a:ahLst/>
              <a:cxnLst/>
              <a:rect l="l" t="t" r="r" b="b"/>
              <a:pathLst>
                <a:path w="7608" h="678" extrusionOk="0">
                  <a:moveTo>
                    <a:pt x="3804" y="1"/>
                  </a:moveTo>
                  <a:cubicBezTo>
                    <a:pt x="1703" y="1"/>
                    <a:pt x="1" y="155"/>
                    <a:pt x="1" y="339"/>
                  </a:cubicBezTo>
                  <a:cubicBezTo>
                    <a:pt x="1" y="524"/>
                    <a:pt x="1713" y="677"/>
                    <a:pt x="3804" y="677"/>
                  </a:cubicBezTo>
                  <a:cubicBezTo>
                    <a:pt x="5906" y="677"/>
                    <a:pt x="7607" y="524"/>
                    <a:pt x="7607" y="339"/>
                  </a:cubicBezTo>
                  <a:cubicBezTo>
                    <a:pt x="7607" y="155"/>
                    <a:pt x="5906" y="1"/>
                    <a:pt x="3804"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388" name="Google Shape;388;p40"/>
            <p:cNvSpPr/>
            <p:nvPr/>
          </p:nvSpPr>
          <p:spPr>
            <a:xfrm>
              <a:off x="4760944" y="3731729"/>
              <a:ext cx="527805" cy="30664"/>
            </a:xfrm>
            <a:custGeom>
              <a:avLst/>
              <a:gdLst/>
              <a:ahLst/>
              <a:cxnLst/>
              <a:rect l="l" t="t" r="r" b="b"/>
              <a:pathLst>
                <a:path w="7608" h="442" extrusionOk="0">
                  <a:moveTo>
                    <a:pt x="3804" y="1"/>
                  </a:moveTo>
                  <a:cubicBezTo>
                    <a:pt x="1703" y="1"/>
                    <a:pt x="1" y="155"/>
                    <a:pt x="1" y="339"/>
                  </a:cubicBezTo>
                  <a:cubicBezTo>
                    <a:pt x="1" y="370"/>
                    <a:pt x="62" y="411"/>
                    <a:pt x="165" y="442"/>
                  </a:cubicBezTo>
                  <a:cubicBezTo>
                    <a:pt x="647" y="298"/>
                    <a:pt x="2092" y="196"/>
                    <a:pt x="3804" y="196"/>
                  </a:cubicBezTo>
                  <a:cubicBezTo>
                    <a:pt x="5526" y="196"/>
                    <a:pt x="6972" y="298"/>
                    <a:pt x="7443" y="442"/>
                  </a:cubicBezTo>
                  <a:cubicBezTo>
                    <a:pt x="7556" y="401"/>
                    <a:pt x="7607" y="370"/>
                    <a:pt x="7607" y="339"/>
                  </a:cubicBezTo>
                  <a:cubicBezTo>
                    <a:pt x="7607" y="155"/>
                    <a:pt x="5906" y="1"/>
                    <a:pt x="3804"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89" name="Google Shape;389;p40"/>
            <p:cNvSpPr/>
            <p:nvPr/>
          </p:nvSpPr>
          <p:spPr>
            <a:xfrm>
              <a:off x="4741727" y="3671303"/>
              <a:ext cx="663641" cy="130217"/>
            </a:xfrm>
            <a:custGeom>
              <a:avLst/>
              <a:gdLst/>
              <a:ahLst/>
              <a:cxnLst/>
              <a:rect l="l" t="t" r="r" b="b"/>
              <a:pathLst>
                <a:path w="9566" h="1877" extrusionOk="0">
                  <a:moveTo>
                    <a:pt x="1" y="0"/>
                  </a:moveTo>
                  <a:lnTo>
                    <a:pt x="1" y="1159"/>
                  </a:lnTo>
                  <a:cubicBezTo>
                    <a:pt x="1" y="1559"/>
                    <a:pt x="2144" y="1877"/>
                    <a:pt x="4778" y="1877"/>
                  </a:cubicBezTo>
                  <a:cubicBezTo>
                    <a:pt x="7423" y="1877"/>
                    <a:pt x="9566" y="1559"/>
                    <a:pt x="9566" y="1159"/>
                  </a:cubicBezTo>
                  <a:lnTo>
                    <a:pt x="9566" y="0"/>
                  </a:ln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390" name="Google Shape;390;p40"/>
            <p:cNvSpPr/>
            <p:nvPr/>
          </p:nvSpPr>
          <p:spPr>
            <a:xfrm>
              <a:off x="5172760" y="3637864"/>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91" name="Google Shape;391;p40"/>
            <p:cNvSpPr/>
            <p:nvPr/>
          </p:nvSpPr>
          <p:spPr>
            <a:xfrm>
              <a:off x="4748179" y="3637864"/>
              <a:ext cx="16442" cy="184260"/>
            </a:xfrm>
            <a:custGeom>
              <a:avLst/>
              <a:gdLst/>
              <a:ahLst/>
              <a:cxnLst/>
              <a:rect l="l" t="t" r="r" b="b"/>
              <a:pathLst>
                <a:path w="237" h="2656" extrusionOk="0">
                  <a:moveTo>
                    <a:pt x="0" y="1"/>
                  </a:moveTo>
                  <a:lnTo>
                    <a:pt x="0" y="2656"/>
                  </a:lnTo>
                  <a:lnTo>
                    <a:pt x="236" y="2656"/>
                  </a:lnTo>
                  <a:lnTo>
                    <a:pt x="23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92" name="Google Shape;392;p40"/>
            <p:cNvSpPr/>
            <p:nvPr/>
          </p:nvSpPr>
          <p:spPr>
            <a:xfrm>
              <a:off x="4789388" y="3637864"/>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93" name="Google Shape;393;p40"/>
            <p:cNvSpPr/>
            <p:nvPr/>
          </p:nvSpPr>
          <p:spPr>
            <a:xfrm>
              <a:off x="4835662" y="3637864"/>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94" name="Google Shape;394;p40"/>
            <p:cNvSpPr/>
            <p:nvPr/>
          </p:nvSpPr>
          <p:spPr>
            <a:xfrm>
              <a:off x="4893938" y="3637864"/>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95" name="Google Shape;395;p40"/>
            <p:cNvSpPr/>
            <p:nvPr/>
          </p:nvSpPr>
          <p:spPr>
            <a:xfrm>
              <a:off x="4957278" y="3637864"/>
              <a:ext cx="16372" cy="184260"/>
            </a:xfrm>
            <a:custGeom>
              <a:avLst/>
              <a:gdLst/>
              <a:ahLst/>
              <a:cxnLst/>
              <a:rect l="l" t="t" r="r" b="b"/>
              <a:pathLst>
                <a:path w="236" h="2656" extrusionOk="0">
                  <a:moveTo>
                    <a:pt x="0" y="1"/>
                  </a:moveTo>
                  <a:lnTo>
                    <a:pt x="0" y="2656"/>
                  </a:lnTo>
                  <a:lnTo>
                    <a:pt x="236" y="2656"/>
                  </a:lnTo>
                  <a:lnTo>
                    <a:pt x="23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96" name="Google Shape;396;p40"/>
            <p:cNvSpPr/>
            <p:nvPr/>
          </p:nvSpPr>
          <p:spPr>
            <a:xfrm>
              <a:off x="5026931" y="3637864"/>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397" name="Google Shape;397;p40"/>
            <p:cNvSpPr/>
            <p:nvPr/>
          </p:nvSpPr>
          <p:spPr>
            <a:xfrm>
              <a:off x="4741033" y="3619410"/>
              <a:ext cx="664335" cy="101010"/>
            </a:xfrm>
            <a:custGeom>
              <a:avLst/>
              <a:gdLst/>
              <a:ahLst/>
              <a:cxnLst/>
              <a:rect l="l" t="t" r="r" b="b"/>
              <a:pathLst>
                <a:path w="9576" h="1456" extrusionOk="0">
                  <a:moveTo>
                    <a:pt x="4788" y="0"/>
                  </a:moveTo>
                  <a:cubicBezTo>
                    <a:pt x="2154" y="0"/>
                    <a:pt x="1" y="328"/>
                    <a:pt x="1" y="728"/>
                  </a:cubicBezTo>
                  <a:cubicBezTo>
                    <a:pt x="1" y="1128"/>
                    <a:pt x="2143" y="1456"/>
                    <a:pt x="4788" y="1456"/>
                  </a:cubicBezTo>
                  <a:cubicBezTo>
                    <a:pt x="7433" y="1456"/>
                    <a:pt x="9576" y="1128"/>
                    <a:pt x="9576" y="728"/>
                  </a:cubicBezTo>
                  <a:cubicBezTo>
                    <a:pt x="9576" y="328"/>
                    <a:pt x="7433" y="0"/>
                    <a:pt x="4788"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398" name="Google Shape;398;p40"/>
            <p:cNvSpPr/>
            <p:nvPr/>
          </p:nvSpPr>
          <p:spPr>
            <a:xfrm>
              <a:off x="4810062" y="3641402"/>
              <a:ext cx="527042" cy="46343"/>
            </a:xfrm>
            <a:custGeom>
              <a:avLst/>
              <a:gdLst/>
              <a:ahLst/>
              <a:cxnLst/>
              <a:rect l="l" t="t" r="r" b="b"/>
              <a:pathLst>
                <a:path w="7597" h="668" extrusionOk="0">
                  <a:moveTo>
                    <a:pt x="3793" y="1"/>
                  </a:moveTo>
                  <a:cubicBezTo>
                    <a:pt x="1702" y="1"/>
                    <a:pt x="0" y="144"/>
                    <a:pt x="0" y="329"/>
                  </a:cubicBezTo>
                  <a:cubicBezTo>
                    <a:pt x="0" y="524"/>
                    <a:pt x="1702" y="667"/>
                    <a:pt x="3793" y="667"/>
                  </a:cubicBezTo>
                  <a:cubicBezTo>
                    <a:pt x="5895" y="667"/>
                    <a:pt x="7596" y="524"/>
                    <a:pt x="7596" y="329"/>
                  </a:cubicBezTo>
                  <a:cubicBezTo>
                    <a:pt x="7596" y="144"/>
                    <a:pt x="5895" y="1"/>
                    <a:pt x="3793"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399" name="Google Shape;399;p40"/>
            <p:cNvSpPr/>
            <p:nvPr/>
          </p:nvSpPr>
          <p:spPr>
            <a:xfrm>
              <a:off x="4809299" y="3641402"/>
              <a:ext cx="527805" cy="29970"/>
            </a:xfrm>
            <a:custGeom>
              <a:avLst/>
              <a:gdLst/>
              <a:ahLst/>
              <a:cxnLst/>
              <a:rect l="l" t="t" r="r" b="b"/>
              <a:pathLst>
                <a:path w="7608" h="432" extrusionOk="0">
                  <a:moveTo>
                    <a:pt x="3794" y="1"/>
                  </a:moveTo>
                  <a:cubicBezTo>
                    <a:pt x="1703" y="1"/>
                    <a:pt x="1" y="144"/>
                    <a:pt x="1" y="329"/>
                  </a:cubicBezTo>
                  <a:cubicBezTo>
                    <a:pt x="1" y="370"/>
                    <a:pt x="52" y="401"/>
                    <a:pt x="165" y="431"/>
                  </a:cubicBezTo>
                  <a:cubicBezTo>
                    <a:pt x="636" y="298"/>
                    <a:pt x="2082" y="196"/>
                    <a:pt x="3804" y="196"/>
                  </a:cubicBezTo>
                  <a:cubicBezTo>
                    <a:pt x="5516" y="196"/>
                    <a:pt x="6962" y="298"/>
                    <a:pt x="7443" y="431"/>
                  </a:cubicBezTo>
                  <a:cubicBezTo>
                    <a:pt x="7546" y="401"/>
                    <a:pt x="7607" y="370"/>
                    <a:pt x="7597" y="329"/>
                  </a:cubicBezTo>
                  <a:cubicBezTo>
                    <a:pt x="7597" y="144"/>
                    <a:pt x="5895" y="1"/>
                    <a:pt x="3794"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00" name="Google Shape;400;p40"/>
            <p:cNvSpPr/>
            <p:nvPr/>
          </p:nvSpPr>
          <p:spPr>
            <a:xfrm>
              <a:off x="4687683" y="3580282"/>
              <a:ext cx="663641" cy="130217"/>
            </a:xfrm>
            <a:custGeom>
              <a:avLst/>
              <a:gdLst/>
              <a:ahLst/>
              <a:cxnLst/>
              <a:rect l="l" t="t" r="r" b="b"/>
              <a:pathLst>
                <a:path w="9566" h="1877" extrusionOk="0">
                  <a:moveTo>
                    <a:pt x="1" y="0"/>
                  </a:moveTo>
                  <a:lnTo>
                    <a:pt x="1" y="1148"/>
                  </a:lnTo>
                  <a:cubicBezTo>
                    <a:pt x="1" y="1548"/>
                    <a:pt x="2143" y="1876"/>
                    <a:pt x="4778" y="1876"/>
                  </a:cubicBezTo>
                  <a:cubicBezTo>
                    <a:pt x="7423" y="1876"/>
                    <a:pt x="9565" y="1548"/>
                    <a:pt x="9565" y="1148"/>
                  </a:cubicBezTo>
                  <a:lnTo>
                    <a:pt x="9565" y="0"/>
                  </a:ln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401" name="Google Shape;401;p40"/>
            <p:cNvSpPr/>
            <p:nvPr/>
          </p:nvSpPr>
          <p:spPr>
            <a:xfrm>
              <a:off x="5241026"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02" name="Google Shape;402;p40"/>
            <p:cNvSpPr/>
            <p:nvPr/>
          </p:nvSpPr>
          <p:spPr>
            <a:xfrm>
              <a:off x="5182680"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03" name="Google Shape;403;p40"/>
            <p:cNvSpPr/>
            <p:nvPr/>
          </p:nvSpPr>
          <p:spPr>
            <a:xfrm>
              <a:off x="5049687"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04" name="Google Shape;404;p40"/>
            <p:cNvSpPr/>
            <p:nvPr/>
          </p:nvSpPr>
          <p:spPr>
            <a:xfrm>
              <a:off x="4735345"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05" name="Google Shape;405;p40"/>
            <p:cNvSpPr/>
            <p:nvPr/>
          </p:nvSpPr>
          <p:spPr>
            <a:xfrm>
              <a:off x="4781618" y="3546843"/>
              <a:ext cx="15679" cy="183566"/>
            </a:xfrm>
            <a:custGeom>
              <a:avLst/>
              <a:gdLst/>
              <a:ahLst/>
              <a:cxnLst/>
              <a:rect l="l" t="t" r="r" b="b"/>
              <a:pathLst>
                <a:path w="226" h="2646" extrusionOk="0">
                  <a:moveTo>
                    <a:pt x="0" y="0"/>
                  </a:moveTo>
                  <a:lnTo>
                    <a:pt x="0"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06" name="Google Shape;406;p40"/>
            <p:cNvSpPr/>
            <p:nvPr/>
          </p:nvSpPr>
          <p:spPr>
            <a:xfrm>
              <a:off x="4839894"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07" name="Google Shape;407;p40"/>
            <p:cNvSpPr/>
            <p:nvPr/>
          </p:nvSpPr>
          <p:spPr>
            <a:xfrm>
              <a:off x="4903928" y="3546843"/>
              <a:ext cx="15679" cy="183566"/>
            </a:xfrm>
            <a:custGeom>
              <a:avLst/>
              <a:gdLst/>
              <a:ahLst/>
              <a:cxnLst/>
              <a:rect l="l" t="t" r="r" b="b"/>
              <a:pathLst>
                <a:path w="226" h="2646" extrusionOk="0">
                  <a:moveTo>
                    <a:pt x="0" y="0"/>
                  </a:moveTo>
                  <a:lnTo>
                    <a:pt x="0"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08" name="Google Shape;408;p40"/>
            <p:cNvSpPr/>
            <p:nvPr/>
          </p:nvSpPr>
          <p:spPr>
            <a:xfrm>
              <a:off x="4972888" y="3546843"/>
              <a:ext cx="15748" cy="183566"/>
            </a:xfrm>
            <a:custGeom>
              <a:avLst/>
              <a:gdLst/>
              <a:ahLst/>
              <a:cxnLst/>
              <a:rect l="l" t="t" r="r" b="b"/>
              <a:pathLst>
                <a:path w="227" h="2646" extrusionOk="0">
                  <a:moveTo>
                    <a:pt x="1" y="0"/>
                  </a:moveTo>
                  <a:lnTo>
                    <a:pt x="1" y="2645"/>
                  </a:lnTo>
                  <a:lnTo>
                    <a:pt x="226" y="264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09" name="Google Shape;409;p40"/>
            <p:cNvSpPr/>
            <p:nvPr/>
          </p:nvSpPr>
          <p:spPr>
            <a:xfrm>
              <a:off x="4687683" y="3528320"/>
              <a:ext cx="663641" cy="100386"/>
            </a:xfrm>
            <a:custGeom>
              <a:avLst/>
              <a:gdLst/>
              <a:ahLst/>
              <a:cxnLst/>
              <a:rect l="l" t="t" r="r" b="b"/>
              <a:pathLst>
                <a:path w="9566" h="1447" extrusionOk="0">
                  <a:moveTo>
                    <a:pt x="4778" y="1"/>
                  </a:moveTo>
                  <a:cubicBezTo>
                    <a:pt x="2133" y="1"/>
                    <a:pt x="1" y="319"/>
                    <a:pt x="1" y="729"/>
                  </a:cubicBezTo>
                  <a:cubicBezTo>
                    <a:pt x="1" y="1129"/>
                    <a:pt x="2133" y="1446"/>
                    <a:pt x="4778" y="1446"/>
                  </a:cubicBezTo>
                  <a:cubicBezTo>
                    <a:pt x="7423" y="1446"/>
                    <a:pt x="9565" y="1129"/>
                    <a:pt x="9565" y="729"/>
                  </a:cubicBezTo>
                  <a:cubicBezTo>
                    <a:pt x="9565" y="319"/>
                    <a:pt x="7423" y="1"/>
                    <a:pt x="4778" y="1"/>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410" name="Google Shape;410;p40"/>
            <p:cNvSpPr/>
            <p:nvPr/>
          </p:nvSpPr>
          <p:spPr>
            <a:xfrm>
              <a:off x="4755255" y="3549687"/>
              <a:ext cx="527805" cy="47036"/>
            </a:xfrm>
            <a:custGeom>
              <a:avLst/>
              <a:gdLst/>
              <a:ahLst/>
              <a:cxnLst/>
              <a:rect l="l" t="t" r="r" b="b"/>
              <a:pathLst>
                <a:path w="7608" h="678" extrusionOk="0">
                  <a:moveTo>
                    <a:pt x="3804" y="0"/>
                  </a:moveTo>
                  <a:cubicBezTo>
                    <a:pt x="1702" y="0"/>
                    <a:pt x="1" y="154"/>
                    <a:pt x="1" y="339"/>
                  </a:cubicBezTo>
                  <a:cubicBezTo>
                    <a:pt x="1" y="523"/>
                    <a:pt x="1702" y="677"/>
                    <a:pt x="3804" y="677"/>
                  </a:cubicBezTo>
                  <a:cubicBezTo>
                    <a:pt x="5906" y="677"/>
                    <a:pt x="7607" y="523"/>
                    <a:pt x="7607" y="339"/>
                  </a:cubicBezTo>
                  <a:cubicBezTo>
                    <a:pt x="7607" y="154"/>
                    <a:pt x="5906" y="0"/>
                    <a:pt x="3804"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411" name="Google Shape;411;p40"/>
            <p:cNvSpPr/>
            <p:nvPr/>
          </p:nvSpPr>
          <p:spPr>
            <a:xfrm>
              <a:off x="4755949" y="3549687"/>
              <a:ext cx="527805" cy="30664"/>
            </a:xfrm>
            <a:custGeom>
              <a:avLst/>
              <a:gdLst/>
              <a:ahLst/>
              <a:cxnLst/>
              <a:rect l="l" t="t" r="r" b="b"/>
              <a:pathLst>
                <a:path w="7608" h="442" extrusionOk="0">
                  <a:moveTo>
                    <a:pt x="3804" y="0"/>
                  </a:moveTo>
                  <a:cubicBezTo>
                    <a:pt x="1703" y="0"/>
                    <a:pt x="1" y="154"/>
                    <a:pt x="1" y="339"/>
                  </a:cubicBezTo>
                  <a:cubicBezTo>
                    <a:pt x="1" y="370"/>
                    <a:pt x="52" y="411"/>
                    <a:pt x="165" y="441"/>
                  </a:cubicBezTo>
                  <a:cubicBezTo>
                    <a:pt x="637" y="298"/>
                    <a:pt x="2082" y="195"/>
                    <a:pt x="3804" y="195"/>
                  </a:cubicBezTo>
                  <a:cubicBezTo>
                    <a:pt x="5516" y="195"/>
                    <a:pt x="6962" y="298"/>
                    <a:pt x="7444" y="441"/>
                  </a:cubicBezTo>
                  <a:cubicBezTo>
                    <a:pt x="7536" y="411"/>
                    <a:pt x="7597" y="370"/>
                    <a:pt x="7608" y="339"/>
                  </a:cubicBezTo>
                  <a:cubicBezTo>
                    <a:pt x="7608" y="154"/>
                    <a:pt x="5906" y="0"/>
                    <a:pt x="3804"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12" name="Google Shape;412;p40"/>
            <p:cNvSpPr/>
            <p:nvPr/>
          </p:nvSpPr>
          <p:spPr>
            <a:xfrm>
              <a:off x="4664234" y="3487804"/>
              <a:ext cx="663641" cy="130217"/>
            </a:xfrm>
            <a:custGeom>
              <a:avLst/>
              <a:gdLst/>
              <a:ahLst/>
              <a:cxnLst/>
              <a:rect l="l" t="t" r="r" b="b"/>
              <a:pathLst>
                <a:path w="9566" h="1877" extrusionOk="0">
                  <a:moveTo>
                    <a:pt x="1" y="1"/>
                  </a:moveTo>
                  <a:lnTo>
                    <a:pt x="1" y="1149"/>
                  </a:lnTo>
                  <a:cubicBezTo>
                    <a:pt x="1" y="1549"/>
                    <a:pt x="2143" y="1877"/>
                    <a:pt x="4778" y="1877"/>
                  </a:cubicBezTo>
                  <a:cubicBezTo>
                    <a:pt x="7423" y="1877"/>
                    <a:pt x="9565" y="1549"/>
                    <a:pt x="9565" y="1149"/>
                  </a:cubicBezTo>
                  <a:lnTo>
                    <a:pt x="9565" y="1"/>
                  </a:ln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413" name="Google Shape;413;p40"/>
            <p:cNvSpPr/>
            <p:nvPr/>
          </p:nvSpPr>
          <p:spPr>
            <a:xfrm>
              <a:off x="5217577"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14" name="Google Shape;414;p40"/>
            <p:cNvSpPr/>
            <p:nvPr/>
          </p:nvSpPr>
          <p:spPr>
            <a:xfrm>
              <a:off x="5159231" y="3454365"/>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15" name="Google Shape;415;p40"/>
            <p:cNvSpPr/>
            <p:nvPr/>
          </p:nvSpPr>
          <p:spPr>
            <a:xfrm>
              <a:off x="5095961"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16" name="Google Shape;416;p40"/>
            <p:cNvSpPr/>
            <p:nvPr/>
          </p:nvSpPr>
          <p:spPr>
            <a:xfrm>
              <a:off x="5026238" y="3454365"/>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17" name="Google Shape;417;p40"/>
            <p:cNvSpPr/>
            <p:nvPr/>
          </p:nvSpPr>
          <p:spPr>
            <a:xfrm>
              <a:off x="4442780" y="36067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18" name="Google Shape;418;p40"/>
            <p:cNvSpPr/>
            <p:nvPr/>
          </p:nvSpPr>
          <p:spPr>
            <a:xfrm>
              <a:off x="4483295" y="36067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19" name="Google Shape;419;p40"/>
            <p:cNvSpPr/>
            <p:nvPr/>
          </p:nvSpPr>
          <p:spPr>
            <a:xfrm>
              <a:off x="4758863"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20" name="Google Shape;420;p40"/>
            <p:cNvSpPr/>
            <p:nvPr/>
          </p:nvSpPr>
          <p:spPr>
            <a:xfrm>
              <a:off x="4816445"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21" name="Google Shape;421;p40"/>
            <p:cNvSpPr/>
            <p:nvPr/>
          </p:nvSpPr>
          <p:spPr>
            <a:xfrm>
              <a:off x="4880479" y="3454365"/>
              <a:ext cx="15679" cy="184260"/>
            </a:xfrm>
            <a:custGeom>
              <a:avLst/>
              <a:gdLst/>
              <a:ahLst/>
              <a:cxnLst/>
              <a:rect l="l" t="t" r="r" b="b"/>
              <a:pathLst>
                <a:path w="226" h="2656"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22" name="Google Shape;422;p40"/>
            <p:cNvSpPr/>
            <p:nvPr/>
          </p:nvSpPr>
          <p:spPr>
            <a:xfrm>
              <a:off x="4950132" y="3454365"/>
              <a:ext cx="15748" cy="184260"/>
            </a:xfrm>
            <a:custGeom>
              <a:avLst/>
              <a:gdLst/>
              <a:ahLst/>
              <a:cxnLst/>
              <a:rect l="l" t="t" r="r" b="b"/>
              <a:pathLst>
                <a:path w="227" h="2656" extrusionOk="0">
                  <a:moveTo>
                    <a:pt x="1" y="1"/>
                  </a:moveTo>
                  <a:lnTo>
                    <a:pt x="1"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23" name="Google Shape;423;p40"/>
            <p:cNvSpPr/>
            <p:nvPr/>
          </p:nvSpPr>
          <p:spPr>
            <a:xfrm>
              <a:off x="4664234" y="3435911"/>
              <a:ext cx="663641" cy="101010"/>
            </a:xfrm>
            <a:custGeom>
              <a:avLst/>
              <a:gdLst/>
              <a:ahLst/>
              <a:cxnLst/>
              <a:rect l="l" t="t" r="r" b="b"/>
              <a:pathLst>
                <a:path w="9566" h="1456" extrusionOk="0">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424" name="Google Shape;424;p40"/>
            <p:cNvSpPr/>
            <p:nvPr/>
          </p:nvSpPr>
          <p:spPr>
            <a:xfrm>
              <a:off x="4731806" y="3457209"/>
              <a:ext cx="527805" cy="47036"/>
            </a:xfrm>
            <a:custGeom>
              <a:avLst/>
              <a:gdLst/>
              <a:ahLst/>
              <a:cxnLst/>
              <a:rect l="l" t="t" r="r" b="b"/>
              <a:pathLst>
                <a:path w="7608" h="678" extrusionOk="0">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425" name="Google Shape;425;p40"/>
            <p:cNvSpPr/>
            <p:nvPr/>
          </p:nvSpPr>
          <p:spPr>
            <a:xfrm>
              <a:off x="4731806" y="3457209"/>
              <a:ext cx="527805" cy="30664"/>
            </a:xfrm>
            <a:custGeom>
              <a:avLst/>
              <a:gdLst/>
              <a:ahLst/>
              <a:cxnLst/>
              <a:rect l="l" t="t" r="r" b="b"/>
              <a:pathLst>
                <a:path w="7608" h="442" extrusionOk="0">
                  <a:moveTo>
                    <a:pt x="3804" y="1"/>
                  </a:moveTo>
                  <a:cubicBezTo>
                    <a:pt x="1702" y="1"/>
                    <a:pt x="0" y="155"/>
                    <a:pt x="0" y="339"/>
                  </a:cubicBezTo>
                  <a:cubicBezTo>
                    <a:pt x="0" y="380"/>
                    <a:pt x="62" y="411"/>
                    <a:pt x="164" y="442"/>
                  </a:cubicBezTo>
                  <a:cubicBezTo>
                    <a:pt x="646" y="298"/>
                    <a:pt x="2092" y="196"/>
                    <a:pt x="3804" y="196"/>
                  </a:cubicBezTo>
                  <a:cubicBezTo>
                    <a:pt x="5526" y="196"/>
                    <a:pt x="6971" y="298"/>
                    <a:pt x="7443" y="442"/>
                  </a:cubicBezTo>
                  <a:cubicBezTo>
                    <a:pt x="7556" y="411"/>
                    <a:pt x="7607" y="380"/>
                    <a:pt x="7607" y="339"/>
                  </a:cubicBezTo>
                  <a:cubicBezTo>
                    <a:pt x="7607" y="155"/>
                    <a:pt x="5905" y="1"/>
                    <a:pt x="3804"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26" name="Google Shape;426;p40"/>
            <p:cNvSpPr/>
            <p:nvPr/>
          </p:nvSpPr>
          <p:spPr>
            <a:xfrm>
              <a:off x="4743184" y="3396783"/>
              <a:ext cx="663641" cy="130217"/>
            </a:xfrm>
            <a:custGeom>
              <a:avLst/>
              <a:gdLst/>
              <a:ahLst/>
              <a:cxnLst/>
              <a:rect l="l" t="t" r="r" b="b"/>
              <a:pathLst>
                <a:path w="9566" h="1877" extrusionOk="0">
                  <a:moveTo>
                    <a:pt x="0" y="0"/>
                  </a:moveTo>
                  <a:lnTo>
                    <a:pt x="0" y="1149"/>
                  </a:lnTo>
                  <a:cubicBezTo>
                    <a:pt x="0" y="1548"/>
                    <a:pt x="2143" y="1876"/>
                    <a:pt x="4788" y="1876"/>
                  </a:cubicBezTo>
                  <a:cubicBezTo>
                    <a:pt x="7423" y="1876"/>
                    <a:pt x="9565" y="1548"/>
                    <a:pt x="9565" y="1149"/>
                  </a:cubicBezTo>
                  <a:lnTo>
                    <a:pt x="9565" y="0"/>
                  </a:ln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427" name="Google Shape;427;p40"/>
            <p:cNvSpPr/>
            <p:nvPr/>
          </p:nvSpPr>
          <p:spPr>
            <a:xfrm>
              <a:off x="5238875"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28" name="Google Shape;428;p40"/>
            <p:cNvSpPr/>
            <p:nvPr/>
          </p:nvSpPr>
          <p:spPr>
            <a:xfrm>
              <a:off x="5174910" y="3363344"/>
              <a:ext cx="15679" cy="183566"/>
            </a:xfrm>
            <a:custGeom>
              <a:avLst/>
              <a:gdLst/>
              <a:ahLst/>
              <a:cxnLst/>
              <a:rect l="l" t="t" r="r" b="b"/>
              <a:pathLst>
                <a:path w="226" h="2646" extrusionOk="0">
                  <a:moveTo>
                    <a:pt x="0" y="1"/>
                  </a:moveTo>
                  <a:lnTo>
                    <a:pt x="0" y="2645"/>
                  </a:lnTo>
                  <a:lnTo>
                    <a:pt x="226" y="2645"/>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29" name="Google Shape;429;p40"/>
            <p:cNvSpPr/>
            <p:nvPr/>
          </p:nvSpPr>
          <p:spPr>
            <a:xfrm>
              <a:off x="4750260" y="3363344"/>
              <a:ext cx="15748" cy="183566"/>
            </a:xfrm>
            <a:custGeom>
              <a:avLst/>
              <a:gdLst/>
              <a:ahLst/>
              <a:cxnLst/>
              <a:rect l="l" t="t" r="r" b="b"/>
              <a:pathLst>
                <a:path w="227" h="2646" extrusionOk="0">
                  <a:moveTo>
                    <a:pt x="1" y="1"/>
                  </a:moveTo>
                  <a:lnTo>
                    <a:pt x="1" y="2645"/>
                  </a:lnTo>
                  <a:lnTo>
                    <a:pt x="227" y="2645"/>
                  </a:lnTo>
                  <a:lnTo>
                    <a:pt x="227"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30" name="Google Shape;430;p40"/>
            <p:cNvSpPr/>
            <p:nvPr/>
          </p:nvSpPr>
          <p:spPr>
            <a:xfrm>
              <a:off x="4790845" y="3363344"/>
              <a:ext cx="16442" cy="183566"/>
            </a:xfrm>
            <a:custGeom>
              <a:avLst/>
              <a:gdLst/>
              <a:ahLst/>
              <a:cxnLst/>
              <a:rect l="l" t="t" r="r" b="b"/>
              <a:pathLst>
                <a:path w="237" h="2646" extrusionOk="0">
                  <a:moveTo>
                    <a:pt x="0" y="1"/>
                  </a:moveTo>
                  <a:lnTo>
                    <a:pt x="0" y="2645"/>
                  </a:lnTo>
                  <a:lnTo>
                    <a:pt x="236" y="2645"/>
                  </a:lnTo>
                  <a:lnTo>
                    <a:pt x="23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31" name="Google Shape;431;p40"/>
            <p:cNvSpPr/>
            <p:nvPr/>
          </p:nvSpPr>
          <p:spPr>
            <a:xfrm>
              <a:off x="4837743"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32" name="Google Shape;432;p40"/>
            <p:cNvSpPr/>
            <p:nvPr/>
          </p:nvSpPr>
          <p:spPr>
            <a:xfrm>
              <a:off x="4895395" y="3363344"/>
              <a:ext cx="16442" cy="183566"/>
            </a:xfrm>
            <a:custGeom>
              <a:avLst/>
              <a:gdLst/>
              <a:ahLst/>
              <a:cxnLst/>
              <a:rect l="l" t="t" r="r" b="b"/>
              <a:pathLst>
                <a:path w="237" h="2646" extrusionOk="0">
                  <a:moveTo>
                    <a:pt x="0" y="1"/>
                  </a:moveTo>
                  <a:lnTo>
                    <a:pt x="0" y="2645"/>
                  </a:lnTo>
                  <a:lnTo>
                    <a:pt x="236" y="2645"/>
                  </a:lnTo>
                  <a:lnTo>
                    <a:pt x="23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33" name="Google Shape;433;p40"/>
            <p:cNvSpPr/>
            <p:nvPr/>
          </p:nvSpPr>
          <p:spPr>
            <a:xfrm>
              <a:off x="4959359"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34" name="Google Shape;434;p40"/>
            <p:cNvSpPr/>
            <p:nvPr/>
          </p:nvSpPr>
          <p:spPr>
            <a:xfrm>
              <a:off x="5029082" y="3363344"/>
              <a:ext cx="15748" cy="183566"/>
            </a:xfrm>
            <a:custGeom>
              <a:avLst/>
              <a:gdLst/>
              <a:ahLst/>
              <a:cxnLst/>
              <a:rect l="l" t="t" r="r" b="b"/>
              <a:pathLst>
                <a:path w="227" h="2646" extrusionOk="0">
                  <a:moveTo>
                    <a:pt x="1" y="1"/>
                  </a:moveTo>
                  <a:lnTo>
                    <a:pt x="1" y="2645"/>
                  </a:lnTo>
                  <a:lnTo>
                    <a:pt x="226" y="2645"/>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35" name="Google Shape;435;p40"/>
            <p:cNvSpPr/>
            <p:nvPr/>
          </p:nvSpPr>
          <p:spPr>
            <a:xfrm>
              <a:off x="4743184" y="3344890"/>
              <a:ext cx="663641" cy="100316"/>
            </a:xfrm>
            <a:custGeom>
              <a:avLst/>
              <a:gdLst/>
              <a:ahLst/>
              <a:cxnLst/>
              <a:rect l="l" t="t" r="r" b="b"/>
              <a:pathLst>
                <a:path w="9566" h="1446" extrusionOk="0">
                  <a:moveTo>
                    <a:pt x="4788" y="0"/>
                  </a:moveTo>
                  <a:cubicBezTo>
                    <a:pt x="2143" y="0"/>
                    <a:pt x="0" y="318"/>
                    <a:pt x="0" y="728"/>
                  </a:cubicBezTo>
                  <a:cubicBezTo>
                    <a:pt x="0" y="1128"/>
                    <a:pt x="2143" y="1446"/>
                    <a:pt x="4788" y="1446"/>
                  </a:cubicBezTo>
                  <a:cubicBezTo>
                    <a:pt x="7423" y="1446"/>
                    <a:pt x="9565" y="1128"/>
                    <a:pt x="9565" y="728"/>
                  </a:cubicBezTo>
                  <a:cubicBezTo>
                    <a:pt x="9565" y="318"/>
                    <a:pt x="7423" y="0"/>
                    <a:pt x="4788"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436" name="Google Shape;436;p40"/>
            <p:cNvSpPr/>
            <p:nvPr/>
          </p:nvSpPr>
          <p:spPr>
            <a:xfrm>
              <a:off x="4811450" y="3366188"/>
              <a:ext cx="527805" cy="47036"/>
            </a:xfrm>
            <a:custGeom>
              <a:avLst/>
              <a:gdLst/>
              <a:ahLst/>
              <a:cxnLst/>
              <a:rect l="l" t="t" r="r" b="b"/>
              <a:pathLst>
                <a:path w="7608" h="678" extrusionOk="0">
                  <a:moveTo>
                    <a:pt x="3804" y="1"/>
                  </a:moveTo>
                  <a:cubicBezTo>
                    <a:pt x="1702" y="1"/>
                    <a:pt x="1" y="154"/>
                    <a:pt x="1" y="339"/>
                  </a:cubicBezTo>
                  <a:cubicBezTo>
                    <a:pt x="1" y="523"/>
                    <a:pt x="1702" y="677"/>
                    <a:pt x="3804" y="677"/>
                  </a:cubicBezTo>
                  <a:cubicBezTo>
                    <a:pt x="5905" y="677"/>
                    <a:pt x="7607" y="523"/>
                    <a:pt x="7607" y="339"/>
                  </a:cubicBezTo>
                  <a:cubicBezTo>
                    <a:pt x="7607" y="154"/>
                    <a:pt x="5895" y="1"/>
                    <a:pt x="3804"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437" name="Google Shape;437;p40"/>
            <p:cNvSpPr/>
            <p:nvPr/>
          </p:nvSpPr>
          <p:spPr>
            <a:xfrm>
              <a:off x="4811450" y="3366188"/>
              <a:ext cx="527805" cy="30664"/>
            </a:xfrm>
            <a:custGeom>
              <a:avLst/>
              <a:gdLst/>
              <a:ahLst/>
              <a:cxnLst/>
              <a:rect l="l" t="t" r="r" b="b"/>
              <a:pathLst>
                <a:path w="7608" h="442" extrusionOk="0">
                  <a:moveTo>
                    <a:pt x="3804" y="1"/>
                  </a:moveTo>
                  <a:cubicBezTo>
                    <a:pt x="1702" y="1"/>
                    <a:pt x="1" y="154"/>
                    <a:pt x="1" y="339"/>
                  </a:cubicBezTo>
                  <a:cubicBezTo>
                    <a:pt x="1" y="370"/>
                    <a:pt x="52" y="400"/>
                    <a:pt x="165" y="441"/>
                  </a:cubicBezTo>
                  <a:cubicBezTo>
                    <a:pt x="636" y="298"/>
                    <a:pt x="2082" y="195"/>
                    <a:pt x="3804" y="195"/>
                  </a:cubicBezTo>
                  <a:cubicBezTo>
                    <a:pt x="5516" y="195"/>
                    <a:pt x="6961" y="298"/>
                    <a:pt x="7443" y="441"/>
                  </a:cubicBezTo>
                  <a:cubicBezTo>
                    <a:pt x="7546" y="400"/>
                    <a:pt x="7607" y="370"/>
                    <a:pt x="7607" y="339"/>
                  </a:cubicBezTo>
                  <a:cubicBezTo>
                    <a:pt x="7607" y="154"/>
                    <a:pt x="5905" y="1"/>
                    <a:pt x="3804"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38" name="Google Shape;438;p40"/>
            <p:cNvSpPr/>
            <p:nvPr/>
          </p:nvSpPr>
          <p:spPr>
            <a:xfrm>
              <a:off x="4679150" y="3304999"/>
              <a:ext cx="664335" cy="130980"/>
            </a:xfrm>
            <a:custGeom>
              <a:avLst/>
              <a:gdLst/>
              <a:ahLst/>
              <a:cxnLst/>
              <a:rect l="l" t="t" r="r" b="b"/>
              <a:pathLst>
                <a:path w="9576" h="1888" extrusionOk="0">
                  <a:moveTo>
                    <a:pt x="1" y="1"/>
                  </a:moveTo>
                  <a:lnTo>
                    <a:pt x="1" y="1159"/>
                  </a:lnTo>
                  <a:cubicBezTo>
                    <a:pt x="1" y="1559"/>
                    <a:pt x="2143" y="1887"/>
                    <a:pt x="4788" y="1887"/>
                  </a:cubicBezTo>
                  <a:cubicBezTo>
                    <a:pt x="7433" y="1887"/>
                    <a:pt x="9576" y="1559"/>
                    <a:pt x="9576" y="1159"/>
                  </a:cubicBezTo>
                  <a:lnTo>
                    <a:pt x="9576" y="1"/>
                  </a:ln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439" name="Google Shape;439;p40"/>
            <p:cNvSpPr/>
            <p:nvPr/>
          </p:nvSpPr>
          <p:spPr>
            <a:xfrm>
              <a:off x="5279460" y="3271629"/>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40" name="Google Shape;440;p40"/>
            <p:cNvSpPr/>
            <p:nvPr/>
          </p:nvSpPr>
          <p:spPr>
            <a:xfrm>
              <a:off x="5232492" y="3271629"/>
              <a:ext cx="15748" cy="184260"/>
            </a:xfrm>
            <a:custGeom>
              <a:avLst/>
              <a:gdLst/>
              <a:ahLst/>
              <a:cxnLst/>
              <a:rect l="l" t="t" r="r" b="b"/>
              <a:pathLst>
                <a:path w="227" h="2656" extrusionOk="0">
                  <a:moveTo>
                    <a:pt x="0" y="0"/>
                  </a:moveTo>
                  <a:lnTo>
                    <a:pt x="0"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41" name="Google Shape;441;p40"/>
            <p:cNvSpPr/>
            <p:nvPr/>
          </p:nvSpPr>
          <p:spPr>
            <a:xfrm>
              <a:off x="4498905" y="3424029"/>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42" name="Google Shape;442;p40"/>
            <p:cNvSpPr/>
            <p:nvPr/>
          </p:nvSpPr>
          <p:spPr>
            <a:xfrm>
              <a:off x="4773779" y="3271629"/>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43" name="Google Shape;443;p40"/>
            <p:cNvSpPr/>
            <p:nvPr/>
          </p:nvSpPr>
          <p:spPr>
            <a:xfrm>
              <a:off x="4831361" y="3271629"/>
              <a:ext cx="16442" cy="184260"/>
            </a:xfrm>
            <a:custGeom>
              <a:avLst/>
              <a:gdLst/>
              <a:ahLst/>
              <a:cxnLst/>
              <a:rect l="l" t="t" r="r" b="b"/>
              <a:pathLst>
                <a:path w="237" h="2656" extrusionOk="0">
                  <a:moveTo>
                    <a:pt x="1" y="0"/>
                  </a:moveTo>
                  <a:lnTo>
                    <a:pt x="1" y="2655"/>
                  </a:lnTo>
                  <a:lnTo>
                    <a:pt x="236" y="2655"/>
                  </a:lnTo>
                  <a:lnTo>
                    <a:pt x="23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44" name="Google Shape;444;p40"/>
            <p:cNvSpPr/>
            <p:nvPr/>
          </p:nvSpPr>
          <p:spPr>
            <a:xfrm>
              <a:off x="4895395" y="3271629"/>
              <a:ext cx="15679" cy="184260"/>
            </a:xfrm>
            <a:custGeom>
              <a:avLst/>
              <a:gdLst/>
              <a:ahLst/>
              <a:cxnLst/>
              <a:rect l="l" t="t" r="r" b="b"/>
              <a:pathLst>
                <a:path w="226" h="2656" extrusionOk="0">
                  <a:moveTo>
                    <a:pt x="0" y="0"/>
                  </a:moveTo>
                  <a:lnTo>
                    <a:pt x="0"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45" name="Google Shape;445;p40"/>
            <p:cNvSpPr/>
            <p:nvPr/>
          </p:nvSpPr>
          <p:spPr>
            <a:xfrm>
              <a:off x="4965048" y="3271629"/>
              <a:ext cx="15748" cy="184260"/>
            </a:xfrm>
            <a:custGeom>
              <a:avLst/>
              <a:gdLst/>
              <a:ahLst/>
              <a:cxnLst/>
              <a:rect l="l" t="t" r="r" b="b"/>
              <a:pathLst>
                <a:path w="227" h="2656" extrusionOk="0">
                  <a:moveTo>
                    <a:pt x="1" y="0"/>
                  </a:moveTo>
                  <a:lnTo>
                    <a:pt x="1" y="2655"/>
                  </a:lnTo>
                  <a:lnTo>
                    <a:pt x="226" y="2655"/>
                  </a:lnTo>
                  <a:lnTo>
                    <a:pt x="226" y="0"/>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46" name="Google Shape;446;p40"/>
            <p:cNvSpPr/>
            <p:nvPr/>
          </p:nvSpPr>
          <p:spPr>
            <a:xfrm>
              <a:off x="4679150" y="3253106"/>
              <a:ext cx="663641" cy="101079"/>
            </a:xfrm>
            <a:custGeom>
              <a:avLst/>
              <a:gdLst/>
              <a:ahLst/>
              <a:cxnLst/>
              <a:rect l="l" t="t" r="r" b="b"/>
              <a:pathLst>
                <a:path w="9566" h="1457" extrusionOk="0">
                  <a:moveTo>
                    <a:pt x="4778" y="1"/>
                  </a:moveTo>
                  <a:cubicBezTo>
                    <a:pt x="2143" y="1"/>
                    <a:pt x="1" y="329"/>
                    <a:pt x="1" y="728"/>
                  </a:cubicBezTo>
                  <a:cubicBezTo>
                    <a:pt x="1" y="1128"/>
                    <a:pt x="2143" y="1456"/>
                    <a:pt x="4778" y="1456"/>
                  </a:cubicBezTo>
                  <a:cubicBezTo>
                    <a:pt x="7423" y="1456"/>
                    <a:pt x="9565" y="1128"/>
                    <a:pt x="9565" y="728"/>
                  </a:cubicBezTo>
                  <a:cubicBezTo>
                    <a:pt x="9565" y="329"/>
                    <a:pt x="7423" y="1"/>
                    <a:pt x="4778" y="1"/>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447" name="Google Shape;447;p40"/>
            <p:cNvSpPr/>
            <p:nvPr/>
          </p:nvSpPr>
          <p:spPr>
            <a:xfrm>
              <a:off x="4747416" y="3275167"/>
              <a:ext cx="527805" cy="46273"/>
            </a:xfrm>
            <a:custGeom>
              <a:avLst/>
              <a:gdLst/>
              <a:ahLst/>
              <a:cxnLst/>
              <a:rect l="l" t="t" r="r" b="b"/>
              <a:pathLst>
                <a:path w="7608" h="667" extrusionOk="0">
                  <a:moveTo>
                    <a:pt x="3804" y="0"/>
                  </a:moveTo>
                  <a:cubicBezTo>
                    <a:pt x="1703" y="0"/>
                    <a:pt x="1" y="144"/>
                    <a:pt x="1" y="339"/>
                  </a:cubicBezTo>
                  <a:cubicBezTo>
                    <a:pt x="1" y="523"/>
                    <a:pt x="1703" y="667"/>
                    <a:pt x="3804" y="667"/>
                  </a:cubicBezTo>
                  <a:cubicBezTo>
                    <a:pt x="5906" y="667"/>
                    <a:pt x="7608" y="523"/>
                    <a:pt x="7608" y="339"/>
                  </a:cubicBezTo>
                  <a:cubicBezTo>
                    <a:pt x="7608" y="144"/>
                    <a:pt x="5906" y="0"/>
                    <a:pt x="3804"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448" name="Google Shape;448;p40"/>
            <p:cNvSpPr/>
            <p:nvPr/>
          </p:nvSpPr>
          <p:spPr>
            <a:xfrm>
              <a:off x="4746722" y="3275167"/>
              <a:ext cx="528499" cy="29901"/>
            </a:xfrm>
            <a:custGeom>
              <a:avLst/>
              <a:gdLst/>
              <a:ahLst/>
              <a:cxnLst/>
              <a:rect l="l" t="t" r="r" b="b"/>
              <a:pathLst>
                <a:path w="7618" h="431" extrusionOk="0">
                  <a:moveTo>
                    <a:pt x="3804" y="0"/>
                  </a:moveTo>
                  <a:cubicBezTo>
                    <a:pt x="1702" y="0"/>
                    <a:pt x="1" y="144"/>
                    <a:pt x="1" y="339"/>
                  </a:cubicBezTo>
                  <a:cubicBezTo>
                    <a:pt x="1" y="369"/>
                    <a:pt x="62" y="400"/>
                    <a:pt x="165" y="431"/>
                  </a:cubicBezTo>
                  <a:cubicBezTo>
                    <a:pt x="636" y="298"/>
                    <a:pt x="2092" y="195"/>
                    <a:pt x="3804" y="195"/>
                  </a:cubicBezTo>
                  <a:cubicBezTo>
                    <a:pt x="5526" y="195"/>
                    <a:pt x="6972" y="298"/>
                    <a:pt x="7443" y="431"/>
                  </a:cubicBezTo>
                  <a:cubicBezTo>
                    <a:pt x="7556" y="400"/>
                    <a:pt x="7618" y="369"/>
                    <a:pt x="7607" y="339"/>
                  </a:cubicBezTo>
                  <a:cubicBezTo>
                    <a:pt x="7607" y="144"/>
                    <a:pt x="5906" y="0"/>
                    <a:pt x="3804"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49" name="Google Shape;449;p40"/>
            <p:cNvSpPr/>
            <p:nvPr/>
          </p:nvSpPr>
          <p:spPr>
            <a:xfrm>
              <a:off x="4736801" y="3213978"/>
              <a:ext cx="663572" cy="130217"/>
            </a:xfrm>
            <a:custGeom>
              <a:avLst/>
              <a:gdLst/>
              <a:ahLst/>
              <a:cxnLst/>
              <a:rect l="l" t="t" r="r" b="b"/>
              <a:pathLst>
                <a:path w="9565" h="1877" extrusionOk="0">
                  <a:moveTo>
                    <a:pt x="0" y="1"/>
                  </a:moveTo>
                  <a:lnTo>
                    <a:pt x="0" y="1149"/>
                  </a:lnTo>
                  <a:cubicBezTo>
                    <a:pt x="0" y="1549"/>
                    <a:pt x="2143" y="1877"/>
                    <a:pt x="4777" y="1877"/>
                  </a:cubicBezTo>
                  <a:cubicBezTo>
                    <a:pt x="7422" y="1877"/>
                    <a:pt x="9565" y="1549"/>
                    <a:pt x="9565" y="1149"/>
                  </a:cubicBezTo>
                  <a:lnTo>
                    <a:pt x="9565" y="1"/>
                  </a:ln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450" name="Google Shape;450;p40"/>
            <p:cNvSpPr/>
            <p:nvPr/>
          </p:nvSpPr>
          <p:spPr>
            <a:xfrm>
              <a:off x="5290074" y="3180539"/>
              <a:ext cx="15748" cy="184329"/>
            </a:xfrm>
            <a:custGeom>
              <a:avLst/>
              <a:gdLst/>
              <a:ahLst/>
              <a:cxnLst/>
              <a:rect l="l" t="t" r="r" b="b"/>
              <a:pathLst>
                <a:path w="227" h="2657" extrusionOk="0">
                  <a:moveTo>
                    <a:pt x="1" y="1"/>
                  </a:moveTo>
                  <a:lnTo>
                    <a:pt x="1"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51" name="Google Shape;451;p40"/>
            <p:cNvSpPr/>
            <p:nvPr/>
          </p:nvSpPr>
          <p:spPr>
            <a:xfrm>
              <a:off x="5231799" y="3180539"/>
              <a:ext cx="15679" cy="184329"/>
            </a:xfrm>
            <a:custGeom>
              <a:avLst/>
              <a:gdLst/>
              <a:ahLst/>
              <a:cxnLst/>
              <a:rect l="l" t="t" r="r" b="b"/>
              <a:pathLst>
                <a:path w="226" h="2657" extrusionOk="0">
                  <a:moveTo>
                    <a:pt x="0" y="1"/>
                  </a:moveTo>
                  <a:lnTo>
                    <a:pt x="0" y="2656"/>
                  </a:lnTo>
                  <a:lnTo>
                    <a:pt x="226" y="2656"/>
                  </a:lnTo>
                  <a:lnTo>
                    <a:pt x="226" y="1"/>
                  </a:ln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52" name="Google Shape;452;p40"/>
            <p:cNvSpPr/>
            <p:nvPr/>
          </p:nvSpPr>
          <p:spPr>
            <a:xfrm>
              <a:off x="4736801" y="3162085"/>
              <a:ext cx="663572" cy="101079"/>
            </a:xfrm>
            <a:custGeom>
              <a:avLst/>
              <a:gdLst/>
              <a:ahLst/>
              <a:cxnLst/>
              <a:rect l="l" t="t" r="r" b="b"/>
              <a:pathLst>
                <a:path w="9565" h="1457" extrusionOk="0">
                  <a:moveTo>
                    <a:pt x="4777" y="0"/>
                  </a:moveTo>
                  <a:cubicBezTo>
                    <a:pt x="2143" y="0"/>
                    <a:pt x="0" y="329"/>
                    <a:pt x="0" y="728"/>
                  </a:cubicBezTo>
                  <a:cubicBezTo>
                    <a:pt x="0" y="1128"/>
                    <a:pt x="2143" y="1456"/>
                    <a:pt x="4777" y="1456"/>
                  </a:cubicBezTo>
                  <a:cubicBezTo>
                    <a:pt x="7422" y="1456"/>
                    <a:pt x="9565" y="1128"/>
                    <a:pt x="9565" y="728"/>
                  </a:cubicBezTo>
                  <a:cubicBezTo>
                    <a:pt x="9565" y="329"/>
                    <a:pt x="7422" y="0"/>
                    <a:pt x="4777"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453" name="Google Shape;453;p40"/>
            <p:cNvSpPr/>
            <p:nvPr/>
          </p:nvSpPr>
          <p:spPr>
            <a:xfrm>
              <a:off x="4805067" y="3183383"/>
              <a:ext cx="527042" cy="47036"/>
            </a:xfrm>
            <a:custGeom>
              <a:avLst/>
              <a:gdLst/>
              <a:ahLst/>
              <a:cxnLst/>
              <a:rect l="l" t="t" r="r" b="b"/>
              <a:pathLst>
                <a:path w="7597" h="678" extrusionOk="0">
                  <a:moveTo>
                    <a:pt x="3793" y="1"/>
                  </a:moveTo>
                  <a:cubicBezTo>
                    <a:pt x="1702" y="1"/>
                    <a:pt x="0" y="155"/>
                    <a:pt x="0" y="339"/>
                  </a:cubicBezTo>
                  <a:cubicBezTo>
                    <a:pt x="0" y="524"/>
                    <a:pt x="1702" y="678"/>
                    <a:pt x="3793" y="678"/>
                  </a:cubicBezTo>
                  <a:cubicBezTo>
                    <a:pt x="5895" y="678"/>
                    <a:pt x="7597" y="524"/>
                    <a:pt x="7597" y="339"/>
                  </a:cubicBezTo>
                  <a:cubicBezTo>
                    <a:pt x="7597" y="155"/>
                    <a:pt x="5895" y="1"/>
                    <a:pt x="3793" y="1"/>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454" name="Google Shape;454;p40"/>
            <p:cNvSpPr/>
            <p:nvPr/>
          </p:nvSpPr>
          <p:spPr>
            <a:xfrm>
              <a:off x="4804374" y="3183383"/>
              <a:ext cx="527736" cy="30664"/>
            </a:xfrm>
            <a:custGeom>
              <a:avLst/>
              <a:gdLst/>
              <a:ahLst/>
              <a:cxnLst/>
              <a:rect l="l" t="t" r="r" b="b"/>
              <a:pathLst>
                <a:path w="7607" h="442" extrusionOk="0">
                  <a:moveTo>
                    <a:pt x="3803" y="1"/>
                  </a:moveTo>
                  <a:cubicBezTo>
                    <a:pt x="1702" y="1"/>
                    <a:pt x="0" y="155"/>
                    <a:pt x="0" y="339"/>
                  </a:cubicBezTo>
                  <a:cubicBezTo>
                    <a:pt x="0" y="380"/>
                    <a:pt x="62" y="411"/>
                    <a:pt x="164" y="442"/>
                  </a:cubicBezTo>
                  <a:cubicBezTo>
                    <a:pt x="646" y="298"/>
                    <a:pt x="2091" y="206"/>
                    <a:pt x="3803" y="206"/>
                  </a:cubicBezTo>
                  <a:cubicBezTo>
                    <a:pt x="5526" y="206"/>
                    <a:pt x="6971" y="298"/>
                    <a:pt x="7443" y="442"/>
                  </a:cubicBezTo>
                  <a:cubicBezTo>
                    <a:pt x="7555" y="411"/>
                    <a:pt x="7607" y="380"/>
                    <a:pt x="7607" y="339"/>
                  </a:cubicBezTo>
                  <a:cubicBezTo>
                    <a:pt x="7607" y="155"/>
                    <a:pt x="5905" y="1"/>
                    <a:pt x="3803"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55" name="Google Shape;455;p40"/>
            <p:cNvSpPr/>
            <p:nvPr/>
          </p:nvSpPr>
          <p:spPr>
            <a:xfrm>
              <a:off x="4672074" y="3278706"/>
              <a:ext cx="500055" cy="729270"/>
            </a:xfrm>
            <a:custGeom>
              <a:avLst/>
              <a:gdLst/>
              <a:ahLst/>
              <a:cxnLst/>
              <a:rect l="l" t="t" r="r" b="b"/>
              <a:pathLst>
                <a:path w="7208" h="10512" extrusionOk="0">
                  <a:moveTo>
                    <a:pt x="2338" y="1"/>
                  </a:moveTo>
                  <a:lnTo>
                    <a:pt x="0" y="10191"/>
                  </a:lnTo>
                  <a:lnTo>
                    <a:pt x="923" y="10406"/>
                  </a:lnTo>
                  <a:cubicBezTo>
                    <a:pt x="1228" y="10477"/>
                    <a:pt x="1535" y="10511"/>
                    <a:pt x="1839" y="10511"/>
                  </a:cubicBezTo>
                  <a:cubicBezTo>
                    <a:pt x="3981" y="10511"/>
                    <a:pt x="5987" y="8805"/>
                    <a:pt x="6561" y="6336"/>
                  </a:cubicBezTo>
                  <a:cubicBezTo>
                    <a:pt x="7207" y="3527"/>
                    <a:pt x="5721" y="780"/>
                    <a:pt x="3271" y="216"/>
                  </a:cubicBezTo>
                  <a:lnTo>
                    <a:pt x="2338" y="1"/>
                  </a:ln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456" name="Google Shape;456;p40"/>
            <p:cNvSpPr/>
            <p:nvPr/>
          </p:nvSpPr>
          <p:spPr>
            <a:xfrm>
              <a:off x="4384025" y="3268577"/>
              <a:ext cx="709151" cy="721361"/>
            </a:xfrm>
            <a:custGeom>
              <a:avLst/>
              <a:gdLst/>
              <a:ahLst/>
              <a:cxnLst/>
              <a:rect l="l" t="t" r="r" b="b"/>
              <a:pathLst>
                <a:path w="10222" h="10398" extrusionOk="0">
                  <a:moveTo>
                    <a:pt x="5369" y="0"/>
                  </a:moveTo>
                  <a:cubicBezTo>
                    <a:pt x="3227" y="0"/>
                    <a:pt x="1222" y="1706"/>
                    <a:pt x="657" y="4176"/>
                  </a:cubicBezTo>
                  <a:cubicBezTo>
                    <a:pt x="0" y="6984"/>
                    <a:pt x="1477" y="9732"/>
                    <a:pt x="3937" y="10296"/>
                  </a:cubicBezTo>
                  <a:cubicBezTo>
                    <a:pt x="4240" y="10365"/>
                    <a:pt x="4543" y="10398"/>
                    <a:pt x="4843" y="10398"/>
                  </a:cubicBezTo>
                  <a:cubicBezTo>
                    <a:pt x="6997" y="10398"/>
                    <a:pt x="9009" y="8691"/>
                    <a:pt x="9575" y="6226"/>
                  </a:cubicBezTo>
                  <a:cubicBezTo>
                    <a:pt x="10221" y="3407"/>
                    <a:pt x="8745" y="670"/>
                    <a:pt x="6285" y="106"/>
                  </a:cubicBezTo>
                  <a:cubicBezTo>
                    <a:pt x="5979" y="34"/>
                    <a:pt x="5673" y="0"/>
                    <a:pt x="5369" y="0"/>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457" name="Google Shape;457;p40"/>
            <p:cNvSpPr/>
            <p:nvPr/>
          </p:nvSpPr>
          <p:spPr>
            <a:xfrm>
              <a:off x="4403242" y="3268577"/>
              <a:ext cx="598914" cy="596972"/>
            </a:xfrm>
            <a:custGeom>
              <a:avLst/>
              <a:gdLst/>
              <a:ahLst/>
              <a:cxnLst/>
              <a:rect l="l" t="t" r="r" b="b"/>
              <a:pathLst>
                <a:path w="8633" h="8605" extrusionOk="0">
                  <a:moveTo>
                    <a:pt x="5099" y="0"/>
                  </a:moveTo>
                  <a:cubicBezTo>
                    <a:pt x="2950" y="0"/>
                    <a:pt x="945" y="1706"/>
                    <a:pt x="380" y="4176"/>
                  </a:cubicBezTo>
                  <a:cubicBezTo>
                    <a:pt x="0" y="5816"/>
                    <a:pt x="349" y="7435"/>
                    <a:pt x="1189" y="8604"/>
                  </a:cubicBezTo>
                  <a:cubicBezTo>
                    <a:pt x="400" y="7343"/>
                    <a:pt x="164" y="5816"/>
                    <a:pt x="513" y="4381"/>
                  </a:cubicBezTo>
                  <a:cubicBezTo>
                    <a:pt x="1078" y="1911"/>
                    <a:pt x="3083" y="205"/>
                    <a:pt x="5232" y="205"/>
                  </a:cubicBezTo>
                  <a:cubicBezTo>
                    <a:pt x="5537" y="205"/>
                    <a:pt x="5844" y="239"/>
                    <a:pt x="6151" y="311"/>
                  </a:cubicBezTo>
                  <a:cubicBezTo>
                    <a:pt x="7156" y="547"/>
                    <a:pt x="8048" y="1151"/>
                    <a:pt x="8632" y="2002"/>
                  </a:cubicBezTo>
                  <a:cubicBezTo>
                    <a:pt x="8048" y="1049"/>
                    <a:pt x="7105" y="362"/>
                    <a:pt x="6018" y="106"/>
                  </a:cubicBezTo>
                  <a:cubicBezTo>
                    <a:pt x="5711" y="34"/>
                    <a:pt x="5404" y="0"/>
                    <a:pt x="5099" y="0"/>
                  </a:cubicBezTo>
                  <a:close/>
                </a:path>
              </a:pathLst>
            </a:custGeom>
            <a:solidFill>
              <a:srgbClr val="FDE571"/>
            </a:solidFill>
            <a:ln>
              <a:noFill/>
            </a:ln>
          </p:spPr>
          <p:txBody>
            <a:bodyPr spcFirstLastPara="1" wrap="square" lIns="121900" tIns="121900" rIns="121900" bIns="121900" anchor="ctr" anchorCtr="0">
              <a:noAutofit/>
            </a:bodyPr>
            <a:lstStyle/>
            <a:p>
              <a:endParaRPr sz="2400"/>
            </a:p>
          </p:txBody>
        </p:sp>
        <p:sp>
          <p:nvSpPr>
            <p:cNvPr id="458" name="Google Shape;458;p40"/>
            <p:cNvSpPr/>
            <p:nvPr/>
          </p:nvSpPr>
          <p:spPr>
            <a:xfrm>
              <a:off x="4474352" y="3356892"/>
              <a:ext cx="531343" cy="560619"/>
            </a:xfrm>
            <a:custGeom>
              <a:avLst/>
              <a:gdLst/>
              <a:ahLst/>
              <a:cxnLst/>
              <a:rect l="l" t="t" r="r" b="b"/>
              <a:pathLst>
                <a:path w="7659" h="8081" extrusionOk="0">
                  <a:moveTo>
                    <a:pt x="4100" y="0"/>
                  </a:moveTo>
                  <a:cubicBezTo>
                    <a:pt x="2484" y="0"/>
                    <a:pt x="946" y="1344"/>
                    <a:pt x="503" y="3272"/>
                  </a:cubicBezTo>
                  <a:cubicBezTo>
                    <a:pt x="0" y="5465"/>
                    <a:pt x="1087" y="7577"/>
                    <a:pt x="2922" y="8008"/>
                  </a:cubicBezTo>
                  <a:cubicBezTo>
                    <a:pt x="3136" y="8057"/>
                    <a:pt x="3351" y="8080"/>
                    <a:pt x="3565" y="8080"/>
                  </a:cubicBezTo>
                  <a:cubicBezTo>
                    <a:pt x="5181" y="8080"/>
                    <a:pt x="6712" y="6728"/>
                    <a:pt x="7156" y="4799"/>
                  </a:cubicBezTo>
                  <a:cubicBezTo>
                    <a:pt x="7658" y="2615"/>
                    <a:pt x="6582" y="493"/>
                    <a:pt x="4747" y="73"/>
                  </a:cubicBezTo>
                  <a:cubicBezTo>
                    <a:pt x="4531" y="24"/>
                    <a:pt x="4315" y="0"/>
                    <a:pt x="4100" y="0"/>
                  </a:cubicBezTo>
                  <a:close/>
                </a:path>
              </a:pathLst>
            </a:custGeom>
            <a:solidFill>
              <a:srgbClr val="FDE571"/>
            </a:solidFill>
            <a:ln>
              <a:noFill/>
            </a:ln>
          </p:spPr>
          <p:txBody>
            <a:bodyPr spcFirstLastPara="1" wrap="square" lIns="121900" tIns="121900" rIns="121900" bIns="121900" anchor="ctr" anchorCtr="0">
              <a:noAutofit/>
            </a:bodyPr>
            <a:lstStyle/>
            <a:p>
              <a:endParaRPr sz="2400"/>
            </a:p>
          </p:txBody>
        </p:sp>
        <p:sp>
          <p:nvSpPr>
            <p:cNvPr id="459" name="Google Shape;459;p40"/>
            <p:cNvSpPr/>
            <p:nvPr/>
          </p:nvSpPr>
          <p:spPr>
            <a:xfrm>
              <a:off x="4472895" y="3349053"/>
              <a:ext cx="531343" cy="560619"/>
            </a:xfrm>
            <a:custGeom>
              <a:avLst/>
              <a:gdLst/>
              <a:ahLst/>
              <a:cxnLst/>
              <a:rect l="l" t="t" r="r" b="b"/>
              <a:pathLst>
                <a:path w="7659" h="8081" extrusionOk="0">
                  <a:moveTo>
                    <a:pt x="4101" y="0"/>
                  </a:moveTo>
                  <a:cubicBezTo>
                    <a:pt x="2484" y="0"/>
                    <a:pt x="947" y="1345"/>
                    <a:pt x="503" y="3272"/>
                  </a:cubicBezTo>
                  <a:cubicBezTo>
                    <a:pt x="1" y="5466"/>
                    <a:pt x="1088" y="7577"/>
                    <a:pt x="2923" y="8008"/>
                  </a:cubicBezTo>
                  <a:cubicBezTo>
                    <a:pt x="3137" y="8057"/>
                    <a:pt x="3352" y="8081"/>
                    <a:pt x="3566" y="8081"/>
                  </a:cubicBezTo>
                  <a:cubicBezTo>
                    <a:pt x="5181" y="8081"/>
                    <a:pt x="6713" y="6728"/>
                    <a:pt x="7156" y="4799"/>
                  </a:cubicBezTo>
                  <a:cubicBezTo>
                    <a:pt x="7659" y="2616"/>
                    <a:pt x="6582" y="494"/>
                    <a:pt x="4747" y="73"/>
                  </a:cubicBezTo>
                  <a:cubicBezTo>
                    <a:pt x="4532" y="24"/>
                    <a:pt x="4316" y="0"/>
                    <a:pt x="4101" y="0"/>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460" name="Google Shape;460;p40"/>
            <p:cNvSpPr/>
            <p:nvPr/>
          </p:nvSpPr>
          <p:spPr>
            <a:xfrm>
              <a:off x="4472895" y="3354811"/>
              <a:ext cx="325091" cy="554861"/>
            </a:xfrm>
            <a:custGeom>
              <a:avLst/>
              <a:gdLst/>
              <a:ahLst/>
              <a:cxnLst/>
              <a:rect l="l" t="t" r="r" b="b"/>
              <a:pathLst>
                <a:path w="4686" h="7998" extrusionOk="0">
                  <a:moveTo>
                    <a:pt x="3384" y="1"/>
                  </a:moveTo>
                  <a:lnTo>
                    <a:pt x="3384" y="1"/>
                  </a:lnTo>
                  <a:cubicBezTo>
                    <a:pt x="2051" y="329"/>
                    <a:pt x="883" y="1549"/>
                    <a:pt x="503" y="3189"/>
                  </a:cubicBezTo>
                  <a:cubicBezTo>
                    <a:pt x="1" y="5383"/>
                    <a:pt x="1088" y="7494"/>
                    <a:pt x="2923" y="7925"/>
                  </a:cubicBezTo>
                  <a:cubicBezTo>
                    <a:pt x="3136" y="7974"/>
                    <a:pt x="3353" y="7998"/>
                    <a:pt x="3570" y="7998"/>
                  </a:cubicBezTo>
                  <a:cubicBezTo>
                    <a:pt x="3949" y="7998"/>
                    <a:pt x="4328" y="7925"/>
                    <a:pt x="4686" y="7781"/>
                  </a:cubicBezTo>
                  <a:lnTo>
                    <a:pt x="4686" y="7781"/>
                  </a:lnTo>
                  <a:cubicBezTo>
                    <a:pt x="4455" y="7839"/>
                    <a:pt x="4221" y="7867"/>
                    <a:pt x="3988" y="7867"/>
                  </a:cubicBezTo>
                  <a:cubicBezTo>
                    <a:pt x="3765" y="7867"/>
                    <a:pt x="3543" y="7842"/>
                    <a:pt x="3322" y="7792"/>
                  </a:cubicBezTo>
                  <a:cubicBezTo>
                    <a:pt x="1487" y="7371"/>
                    <a:pt x="401" y="5249"/>
                    <a:pt x="903" y="3066"/>
                  </a:cubicBezTo>
                  <a:cubicBezTo>
                    <a:pt x="1252" y="1590"/>
                    <a:pt x="2225" y="462"/>
                    <a:pt x="3384"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61" name="Google Shape;461;p40"/>
            <p:cNvSpPr/>
            <p:nvPr/>
          </p:nvSpPr>
          <p:spPr>
            <a:xfrm>
              <a:off x="4609497" y="3450064"/>
              <a:ext cx="255369" cy="341256"/>
            </a:xfrm>
            <a:custGeom>
              <a:avLst/>
              <a:gdLst/>
              <a:ahLst/>
              <a:cxnLst/>
              <a:rect l="l" t="t" r="r" b="b"/>
              <a:pathLst>
                <a:path w="3681" h="4919" extrusionOk="0">
                  <a:moveTo>
                    <a:pt x="2258" y="0"/>
                  </a:moveTo>
                  <a:cubicBezTo>
                    <a:pt x="2236" y="0"/>
                    <a:pt x="2213" y="9"/>
                    <a:pt x="2194" y="22"/>
                  </a:cubicBezTo>
                  <a:cubicBezTo>
                    <a:pt x="2153" y="32"/>
                    <a:pt x="2132" y="63"/>
                    <a:pt x="2122" y="104"/>
                  </a:cubicBezTo>
                  <a:lnTo>
                    <a:pt x="1989" y="493"/>
                  </a:lnTo>
                  <a:cubicBezTo>
                    <a:pt x="1951" y="491"/>
                    <a:pt x="1911" y="490"/>
                    <a:pt x="1872" y="490"/>
                  </a:cubicBezTo>
                  <a:cubicBezTo>
                    <a:pt x="1754" y="490"/>
                    <a:pt x="1635" y="501"/>
                    <a:pt x="1528" y="524"/>
                  </a:cubicBezTo>
                  <a:cubicBezTo>
                    <a:pt x="1384" y="555"/>
                    <a:pt x="1251" y="596"/>
                    <a:pt x="1118" y="657"/>
                  </a:cubicBezTo>
                  <a:cubicBezTo>
                    <a:pt x="1015" y="719"/>
                    <a:pt x="913" y="791"/>
                    <a:pt x="820" y="873"/>
                  </a:cubicBezTo>
                  <a:cubicBezTo>
                    <a:pt x="749" y="944"/>
                    <a:pt x="687" y="1037"/>
                    <a:pt x="656" y="1129"/>
                  </a:cubicBezTo>
                  <a:cubicBezTo>
                    <a:pt x="646" y="1160"/>
                    <a:pt x="646" y="1201"/>
                    <a:pt x="656" y="1221"/>
                  </a:cubicBezTo>
                  <a:cubicBezTo>
                    <a:pt x="677" y="1252"/>
                    <a:pt x="697" y="1272"/>
                    <a:pt x="728" y="1283"/>
                  </a:cubicBezTo>
                  <a:lnTo>
                    <a:pt x="1415" y="1498"/>
                  </a:lnTo>
                  <a:cubicBezTo>
                    <a:pt x="1456" y="1508"/>
                    <a:pt x="1497" y="1508"/>
                    <a:pt x="1538" y="1508"/>
                  </a:cubicBezTo>
                  <a:cubicBezTo>
                    <a:pt x="1579" y="1498"/>
                    <a:pt x="1610" y="1488"/>
                    <a:pt x="1651" y="1478"/>
                  </a:cubicBezTo>
                  <a:lnTo>
                    <a:pt x="1712" y="1436"/>
                  </a:lnTo>
                  <a:cubicBezTo>
                    <a:pt x="1753" y="1416"/>
                    <a:pt x="1794" y="1395"/>
                    <a:pt x="1835" y="1395"/>
                  </a:cubicBezTo>
                  <a:cubicBezTo>
                    <a:pt x="1897" y="1375"/>
                    <a:pt x="1948" y="1365"/>
                    <a:pt x="2009" y="1365"/>
                  </a:cubicBezTo>
                  <a:cubicBezTo>
                    <a:pt x="2091" y="1375"/>
                    <a:pt x="2174" y="1385"/>
                    <a:pt x="2256" y="1416"/>
                  </a:cubicBezTo>
                  <a:cubicBezTo>
                    <a:pt x="2317" y="1436"/>
                    <a:pt x="2379" y="1457"/>
                    <a:pt x="2440" y="1488"/>
                  </a:cubicBezTo>
                  <a:cubicBezTo>
                    <a:pt x="2491" y="1508"/>
                    <a:pt x="2543" y="1539"/>
                    <a:pt x="2584" y="1570"/>
                  </a:cubicBezTo>
                  <a:cubicBezTo>
                    <a:pt x="2625" y="1611"/>
                    <a:pt x="2655" y="1642"/>
                    <a:pt x="2676" y="1693"/>
                  </a:cubicBezTo>
                  <a:cubicBezTo>
                    <a:pt x="2696" y="1734"/>
                    <a:pt x="2696" y="1785"/>
                    <a:pt x="2676" y="1836"/>
                  </a:cubicBezTo>
                  <a:cubicBezTo>
                    <a:pt x="2666" y="1888"/>
                    <a:pt x="2635" y="1929"/>
                    <a:pt x="2584" y="1949"/>
                  </a:cubicBezTo>
                  <a:cubicBezTo>
                    <a:pt x="2522" y="1980"/>
                    <a:pt x="2461" y="2000"/>
                    <a:pt x="2389" y="2000"/>
                  </a:cubicBezTo>
                  <a:cubicBezTo>
                    <a:pt x="2276" y="2000"/>
                    <a:pt x="2163" y="2000"/>
                    <a:pt x="2050" y="1990"/>
                  </a:cubicBezTo>
                  <a:cubicBezTo>
                    <a:pt x="1917" y="1980"/>
                    <a:pt x="1743" y="1959"/>
                    <a:pt x="1538" y="1939"/>
                  </a:cubicBezTo>
                  <a:cubicBezTo>
                    <a:pt x="1430" y="1927"/>
                    <a:pt x="1325" y="1922"/>
                    <a:pt x="1220" y="1922"/>
                  </a:cubicBezTo>
                  <a:cubicBezTo>
                    <a:pt x="1146" y="1922"/>
                    <a:pt x="1071" y="1924"/>
                    <a:pt x="995" y="1929"/>
                  </a:cubicBezTo>
                  <a:cubicBezTo>
                    <a:pt x="841" y="1939"/>
                    <a:pt x="697" y="1980"/>
                    <a:pt x="564" y="2041"/>
                  </a:cubicBezTo>
                  <a:cubicBezTo>
                    <a:pt x="441" y="2103"/>
                    <a:pt x="338" y="2185"/>
                    <a:pt x="256" y="2287"/>
                  </a:cubicBezTo>
                  <a:cubicBezTo>
                    <a:pt x="164" y="2410"/>
                    <a:pt x="92" y="2554"/>
                    <a:pt x="51" y="2697"/>
                  </a:cubicBezTo>
                  <a:cubicBezTo>
                    <a:pt x="10" y="2831"/>
                    <a:pt x="0" y="2974"/>
                    <a:pt x="10" y="3118"/>
                  </a:cubicBezTo>
                  <a:cubicBezTo>
                    <a:pt x="31" y="3261"/>
                    <a:pt x="82" y="3395"/>
                    <a:pt x="154" y="3518"/>
                  </a:cubicBezTo>
                  <a:cubicBezTo>
                    <a:pt x="226" y="3651"/>
                    <a:pt x="328" y="3764"/>
                    <a:pt x="441" y="3866"/>
                  </a:cubicBezTo>
                  <a:cubicBezTo>
                    <a:pt x="574" y="3979"/>
                    <a:pt x="718" y="4071"/>
                    <a:pt x="872" y="4143"/>
                  </a:cubicBezTo>
                  <a:lnTo>
                    <a:pt x="759" y="4522"/>
                  </a:lnTo>
                  <a:cubicBezTo>
                    <a:pt x="749" y="4553"/>
                    <a:pt x="749" y="4594"/>
                    <a:pt x="769" y="4625"/>
                  </a:cubicBezTo>
                  <a:cubicBezTo>
                    <a:pt x="790" y="4666"/>
                    <a:pt x="820" y="4696"/>
                    <a:pt x="851" y="4707"/>
                  </a:cubicBezTo>
                  <a:lnTo>
                    <a:pt x="1538" y="4912"/>
                  </a:lnTo>
                  <a:cubicBezTo>
                    <a:pt x="1555" y="4916"/>
                    <a:pt x="1572" y="4918"/>
                    <a:pt x="1588" y="4918"/>
                  </a:cubicBezTo>
                  <a:cubicBezTo>
                    <a:pt x="1611" y="4918"/>
                    <a:pt x="1633" y="4913"/>
                    <a:pt x="1651" y="4901"/>
                  </a:cubicBezTo>
                  <a:cubicBezTo>
                    <a:pt x="1692" y="4881"/>
                    <a:pt x="1712" y="4850"/>
                    <a:pt x="1722" y="4819"/>
                  </a:cubicBezTo>
                  <a:lnTo>
                    <a:pt x="1845" y="4430"/>
                  </a:lnTo>
                  <a:cubicBezTo>
                    <a:pt x="1904" y="4437"/>
                    <a:pt x="1963" y="4441"/>
                    <a:pt x="2023" y="4441"/>
                  </a:cubicBezTo>
                  <a:cubicBezTo>
                    <a:pt x="2132" y="4441"/>
                    <a:pt x="2242" y="4429"/>
                    <a:pt x="2348" y="4409"/>
                  </a:cubicBezTo>
                  <a:cubicBezTo>
                    <a:pt x="2491" y="4379"/>
                    <a:pt x="2635" y="4338"/>
                    <a:pt x="2768" y="4266"/>
                  </a:cubicBezTo>
                  <a:cubicBezTo>
                    <a:pt x="2881" y="4215"/>
                    <a:pt x="2983" y="4133"/>
                    <a:pt x="3076" y="4040"/>
                  </a:cubicBezTo>
                  <a:cubicBezTo>
                    <a:pt x="3158" y="3958"/>
                    <a:pt x="3219" y="3856"/>
                    <a:pt x="3260" y="3743"/>
                  </a:cubicBezTo>
                  <a:cubicBezTo>
                    <a:pt x="3270" y="3712"/>
                    <a:pt x="3270" y="3682"/>
                    <a:pt x="3250" y="3651"/>
                  </a:cubicBezTo>
                  <a:cubicBezTo>
                    <a:pt x="3240" y="3630"/>
                    <a:pt x="3219" y="3610"/>
                    <a:pt x="3188" y="3600"/>
                  </a:cubicBezTo>
                  <a:lnTo>
                    <a:pt x="2502" y="3384"/>
                  </a:lnTo>
                  <a:cubicBezTo>
                    <a:pt x="2473" y="3377"/>
                    <a:pt x="2444" y="3370"/>
                    <a:pt x="2415" y="3370"/>
                  </a:cubicBezTo>
                  <a:cubicBezTo>
                    <a:pt x="2403" y="3370"/>
                    <a:pt x="2391" y="3371"/>
                    <a:pt x="2379" y="3374"/>
                  </a:cubicBezTo>
                  <a:cubicBezTo>
                    <a:pt x="2348" y="3374"/>
                    <a:pt x="2317" y="3384"/>
                    <a:pt x="2276" y="3395"/>
                  </a:cubicBezTo>
                  <a:lnTo>
                    <a:pt x="2194" y="3446"/>
                  </a:lnTo>
                  <a:cubicBezTo>
                    <a:pt x="2153" y="3477"/>
                    <a:pt x="2102" y="3497"/>
                    <a:pt x="2050" y="3507"/>
                  </a:cubicBezTo>
                  <a:cubicBezTo>
                    <a:pt x="1989" y="3528"/>
                    <a:pt x="1917" y="3538"/>
                    <a:pt x="1856" y="3538"/>
                  </a:cubicBezTo>
                  <a:cubicBezTo>
                    <a:pt x="1753" y="3538"/>
                    <a:pt x="1661" y="3528"/>
                    <a:pt x="1579" y="3497"/>
                  </a:cubicBezTo>
                  <a:cubicBezTo>
                    <a:pt x="1415" y="3456"/>
                    <a:pt x="1271" y="3384"/>
                    <a:pt x="1128" y="3292"/>
                  </a:cubicBezTo>
                  <a:cubicBezTo>
                    <a:pt x="1036" y="3241"/>
                    <a:pt x="984" y="3128"/>
                    <a:pt x="1015" y="3025"/>
                  </a:cubicBezTo>
                  <a:cubicBezTo>
                    <a:pt x="1025" y="2964"/>
                    <a:pt x="1066" y="2923"/>
                    <a:pt x="1118" y="2913"/>
                  </a:cubicBezTo>
                  <a:cubicBezTo>
                    <a:pt x="1185" y="2896"/>
                    <a:pt x="1245" y="2879"/>
                    <a:pt x="1309" y="2879"/>
                  </a:cubicBezTo>
                  <a:cubicBezTo>
                    <a:pt x="1324" y="2879"/>
                    <a:pt x="1338" y="2880"/>
                    <a:pt x="1353" y="2882"/>
                  </a:cubicBezTo>
                  <a:cubicBezTo>
                    <a:pt x="1386" y="2879"/>
                    <a:pt x="1420" y="2878"/>
                    <a:pt x="1454" y="2878"/>
                  </a:cubicBezTo>
                  <a:cubicBezTo>
                    <a:pt x="1547" y="2878"/>
                    <a:pt x="1643" y="2887"/>
                    <a:pt x="1733" y="2902"/>
                  </a:cubicBezTo>
                  <a:cubicBezTo>
                    <a:pt x="1876" y="2913"/>
                    <a:pt x="2061" y="2933"/>
                    <a:pt x="2256" y="2943"/>
                  </a:cubicBezTo>
                  <a:cubicBezTo>
                    <a:pt x="2343" y="2953"/>
                    <a:pt x="2426" y="2957"/>
                    <a:pt x="2505" y="2957"/>
                  </a:cubicBezTo>
                  <a:cubicBezTo>
                    <a:pt x="2775" y="2957"/>
                    <a:pt x="2993" y="2903"/>
                    <a:pt x="3168" y="2800"/>
                  </a:cubicBezTo>
                  <a:cubicBezTo>
                    <a:pt x="3393" y="2656"/>
                    <a:pt x="3568" y="2431"/>
                    <a:pt x="3629" y="2164"/>
                  </a:cubicBezTo>
                  <a:cubicBezTo>
                    <a:pt x="3670" y="2041"/>
                    <a:pt x="3680" y="1918"/>
                    <a:pt x="3670" y="1785"/>
                  </a:cubicBezTo>
                  <a:cubicBezTo>
                    <a:pt x="3660" y="1662"/>
                    <a:pt x="3629" y="1539"/>
                    <a:pt x="3578" y="1416"/>
                  </a:cubicBezTo>
                  <a:cubicBezTo>
                    <a:pt x="3516" y="1293"/>
                    <a:pt x="3434" y="1180"/>
                    <a:pt x="3332" y="1078"/>
                  </a:cubicBezTo>
                  <a:cubicBezTo>
                    <a:pt x="3229" y="965"/>
                    <a:pt x="3096" y="862"/>
                    <a:pt x="2963" y="791"/>
                  </a:cubicBezTo>
                  <a:lnTo>
                    <a:pt x="3086" y="401"/>
                  </a:lnTo>
                  <a:cubicBezTo>
                    <a:pt x="3096" y="360"/>
                    <a:pt x="3086" y="319"/>
                    <a:pt x="3076" y="288"/>
                  </a:cubicBezTo>
                  <a:cubicBezTo>
                    <a:pt x="3055" y="258"/>
                    <a:pt x="3024" y="227"/>
                    <a:pt x="2983" y="217"/>
                  </a:cubicBezTo>
                  <a:lnTo>
                    <a:pt x="2297" y="12"/>
                  </a:lnTo>
                  <a:cubicBezTo>
                    <a:pt x="2285" y="4"/>
                    <a:pt x="2272" y="0"/>
                    <a:pt x="2258"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62" name="Google Shape;462;p40"/>
            <p:cNvSpPr/>
            <p:nvPr/>
          </p:nvSpPr>
          <p:spPr>
            <a:xfrm>
              <a:off x="4601657" y="3443265"/>
              <a:ext cx="256063" cy="341464"/>
            </a:xfrm>
            <a:custGeom>
              <a:avLst/>
              <a:gdLst/>
              <a:ahLst/>
              <a:cxnLst/>
              <a:rect l="l" t="t" r="r" b="b"/>
              <a:pathLst>
                <a:path w="3691" h="4922" extrusionOk="0">
                  <a:moveTo>
                    <a:pt x="2257" y="0"/>
                  </a:moveTo>
                  <a:cubicBezTo>
                    <a:pt x="2234" y="0"/>
                    <a:pt x="2212" y="5"/>
                    <a:pt x="2194" y="17"/>
                  </a:cubicBezTo>
                  <a:cubicBezTo>
                    <a:pt x="2153" y="38"/>
                    <a:pt x="2133" y="69"/>
                    <a:pt x="2122" y="110"/>
                  </a:cubicBezTo>
                  <a:lnTo>
                    <a:pt x="1999" y="489"/>
                  </a:lnTo>
                  <a:cubicBezTo>
                    <a:pt x="1961" y="486"/>
                    <a:pt x="1922" y="485"/>
                    <a:pt x="1883" y="485"/>
                  </a:cubicBezTo>
                  <a:cubicBezTo>
                    <a:pt x="1764" y="485"/>
                    <a:pt x="1643" y="497"/>
                    <a:pt x="1528" y="520"/>
                  </a:cubicBezTo>
                  <a:cubicBezTo>
                    <a:pt x="1384" y="550"/>
                    <a:pt x="1251" y="602"/>
                    <a:pt x="1128" y="663"/>
                  </a:cubicBezTo>
                  <a:cubicBezTo>
                    <a:pt x="1015" y="725"/>
                    <a:pt x="913" y="796"/>
                    <a:pt x="821" y="878"/>
                  </a:cubicBezTo>
                  <a:cubicBezTo>
                    <a:pt x="749" y="950"/>
                    <a:pt x="687" y="1042"/>
                    <a:pt x="657" y="1135"/>
                  </a:cubicBezTo>
                  <a:cubicBezTo>
                    <a:pt x="646" y="1165"/>
                    <a:pt x="646" y="1196"/>
                    <a:pt x="667" y="1227"/>
                  </a:cubicBezTo>
                  <a:cubicBezTo>
                    <a:pt x="677" y="1258"/>
                    <a:pt x="698" y="1278"/>
                    <a:pt x="728" y="1278"/>
                  </a:cubicBezTo>
                  <a:lnTo>
                    <a:pt x="1415" y="1493"/>
                  </a:lnTo>
                  <a:cubicBezTo>
                    <a:pt x="1444" y="1501"/>
                    <a:pt x="1473" y="1508"/>
                    <a:pt x="1502" y="1508"/>
                  </a:cubicBezTo>
                  <a:cubicBezTo>
                    <a:pt x="1514" y="1508"/>
                    <a:pt x="1526" y="1507"/>
                    <a:pt x="1538" y="1504"/>
                  </a:cubicBezTo>
                  <a:cubicBezTo>
                    <a:pt x="1579" y="1504"/>
                    <a:pt x="1620" y="1493"/>
                    <a:pt x="1651" y="1473"/>
                  </a:cubicBezTo>
                  <a:lnTo>
                    <a:pt x="1723" y="1432"/>
                  </a:lnTo>
                  <a:cubicBezTo>
                    <a:pt x="1753" y="1411"/>
                    <a:pt x="1794" y="1401"/>
                    <a:pt x="1835" y="1391"/>
                  </a:cubicBezTo>
                  <a:cubicBezTo>
                    <a:pt x="1897" y="1381"/>
                    <a:pt x="1958" y="1370"/>
                    <a:pt x="2020" y="1370"/>
                  </a:cubicBezTo>
                  <a:cubicBezTo>
                    <a:pt x="2102" y="1370"/>
                    <a:pt x="2174" y="1391"/>
                    <a:pt x="2256" y="1411"/>
                  </a:cubicBezTo>
                  <a:cubicBezTo>
                    <a:pt x="2317" y="1432"/>
                    <a:pt x="2379" y="1452"/>
                    <a:pt x="2440" y="1483"/>
                  </a:cubicBezTo>
                  <a:cubicBezTo>
                    <a:pt x="2492" y="1514"/>
                    <a:pt x="2543" y="1545"/>
                    <a:pt x="2594" y="1576"/>
                  </a:cubicBezTo>
                  <a:cubicBezTo>
                    <a:pt x="2635" y="1606"/>
                    <a:pt x="2666" y="1647"/>
                    <a:pt x="2686" y="1688"/>
                  </a:cubicBezTo>
                  <a:cubicBezTo>
                    <a:pt x="2697" y="1740"/>
                    <a:pt x="2697" y="1791"/>
                    <a:pt x="2686" y="1832"/>
                  </a:cubicBezTo>
                  <a:cubicBezTo>
                    <a:pt x="2666" y="1883"/>
                    <a:pt x="2635" y="1924"/>
                    <a:pt x="2594" y="1955"/>
                  </a:cubicBezTo>
                  <a:cubicBezTo>
                    <a:pt x="2533" y="1986"/>
                    <a:pt x="2461" y="1996"/>
                    <a:pt x="2399" y="1996"/>
                  </a:cubicBezTo>
                  <a:cubicBezTo>
                    <a:pt x="2366" y="1999"/>
                    <a:pt x="2333" y="2000"/>
                    <a:pt x="2300" y="2000"/>
                  </a:cubicBezTo>
                  <a:cubicBezTo>
                    <a:pt x="2220" y="2000"/>
                    <a:pt x="2141" y="1993"/>
                    <a:pt x="2061" y="1986"/>
                  </a:cubicBezTo>
                  <a:cubicBezTo>
                    <a:pt x="1917" y="1975"/>
                    <a:pt x="1743" y="1965"/>
                    <a:pt x="1548" y="1934"/>
                  </a:cubicBezTo>
                  <a:cubicBezTo>
                    <a:pt x="1442" y="1928"/>
                    <a:pt x="1335" y="1922"/>
                    <a:pt x="1229" y="1922"/>
                  </a:cubicBezTo>
                  <a:cubicBezTo>
                    <a:pt x="1151" y="1922"/>
                    <a:pt x="1073" y="1926"/>
                    <a:pt x="995" y="1934"/>
                  </a:cubicBezTo>
                  <a:cubicBezTo>
                    <a:pt x="851" y="1945"/>
                    <a:pt x="708" y="1986"/>
                    <a:pt x="575" y="2047"/>
                  </a:cubicBezTo>
                  <a:cubicBezTo>
                    <a:pt x="451" y="2098"/>
                    <a:pt x="339" y="2191"/>
                    <a:pt x="257" y="2293"/>
                  </a:cubicBezTo>
                  <a:cubicBezTo>
                    <a:pt x="164" y="2416"/>
                    <a:pt x="103" y="2549"/>
                    <a:pt x="62" y="2693"/>
                  </a:cubicBezTo>
                  <a:cubicBezTo>
                    <a:pt x="11" y="2836"/>
                    <a:pt x="0" y="2980"/>
                    <a:pt x="21" y="3123"/>
                  </a:cubicBezTo>
                  <a:cubicBezTo>
                    <a:pt x="41" y="3267"/>
                    <a:pt x="82" y="3400"/>
                    <a:pt x="154" y="3523"/>
                  </a:cubicBezTo>
                  <a:cubicBezTo>
                    <a:pt x="236" y="3646"/>
                    <a:pt x="328" y="3769"/>
                    <a:pt x="451" y="3872"/>
                  </a:cubicBezTo>
                  <a:cubicBezTo>
                    <a:pt x="575" y="3974"/>
                    <a:pt x="718" y="4077"/>
                    <a:pt x="882" y="4149"/>
                  </a:cubicBezTo>
                  <a:lnTo>
                    <a:pt x="759" y="4518"/>
                  </a:lnTo>
                  <a:cubicBezTo>
                    <a:pt x="749" y="4559"/>
                    <a:pt x="749" y="4600"/>
                    <a:pt x="769" y="4630"/>
                  </a:cubicBezTo>
                  <a:cubicBezTo>
                    <a:pt x="790" y="4661"/>
                    <a:pt x="821" y="4692"/>
                    <a:pt x="862" y="4702"/>
                  </a:cubicBezTo>
                  <a:lnTo>
                    <a:pt x="1548" y="4917"/>
                  </a:lnTo>
                  <a:cubicBezTo>
                    <a:pt x="1557" y="4920"/>
                    <a:pt x="1566" y="4921"/>
                    <a:pt x="1575" y="4921"/>
                  </a:cubicBezTo>
                  <a:cubicBezTo>
                    <a:pt x="1601" y="4921"/>
                    <a:pt x="1631" y="4912"/>
                    <a:pt x="1661" y="4897"/>
                  </a:cubicBezTo>
                  <a:cubicBezTo>
                    <a:pt x="1692" y="4887"/>
                    <a:pt x="1723" y="4856"/>
                    <a:pt x="1733" y="4815"/>
                  </a:cubicBezTo>
                  <a:lnTo>
                    <a:pt x="1846" y="4436"/>
                  </a:lnTo>
                  <a:cubicBezTo>
                    <a:pt x="1889" y="4438"/>
                    <a:pt x="1932" y="4440"/>
                    <a:pt x="1975" y="4440"/>
                  </a:cubicBezTo>
                  <a:cubicBezTo>
                    <a:pt x="2102" y="4440"/>
                    <a:pt x="2225" y="4428"/>
                    <a:pt x="2348" y="4405"/>
                  </a:cubicBezTo>
                  <a:cubicBezTo>
                    <a:pt x="2492" y="4384"/>
                    <a:pt x="2635" y="4333"/>
                    <a:pt x="2768" y="4272"/>
                  </a:cubicBezTo>
                  <a:cubicBezTo>
                    <a:pt x="2891" y="4210"/>
                    <a:pt x="2994" y="4138"/>
                    <a:pt x="3086" y="4046"/>
                  </a:cubicBezTo>
                  <a:cubicBezTo>
                    <a:pt x="3168" y="3954"/>
                    <a:pt x="3230" y="3862"/>
                    <a:pt x="3271" y="3749"/>
                  </a:cubicBezTo>
                  <a:cubicBezTo>
                    <a:pt x="3271" y="3718"/>
                    <a:pt x="3271" y="3687"/>
                    <a:pt x="3260" y="3657"/>
                  </a:cubicBezTo>
                  <a:cubicBezTo>
                    <a:pt x="3240" y="3626"/>
                    <a:pt x="3219" y="3605"/>
                    <a:pt x="3189" y="3595"/>
                  </a:cubicBezTo>
                  <a:lnTo>
                    <a:pt x="2502" y="3390"/>
                  </a:lnTo>
                  <a:cubicBezTo>
                    <a:pt x="2471" y="3370"/>
                    <a:pt x="2430" y="3370"/>
                    <a:pt x="2389" y="3370"/>
                  </a:cubicBezTo>
                  <a:cubicBezTo>
                    <a:pt x="2348" y="3380"/>
                    <a:pt x="2317" y="3390"/>
                    <a:pt x="2287" y="3400"/>
                  </a:cubicBezTo>
                  <a:cubicBezTo>
                    <a:pt x="2266" y="3411"/>
                    <a:pt x="2235" y="3431"/>
                    <a:pt x="2204" y="3452"/>
                  </a:cubicBezTo>
                  <a:cubicBezTo>
                    <a:pt x="2153" y="3472"/>
                    <a:pt x="2112" y="3493"/>
                    <a:pt x="2061" y="3513"/>
                  </a:cubicBezTo>
                  <a:cubicBezTo>
                    <a:pt x="1989" y="3534"/>
                    <a:pt x="1928" y="3544"/>
                    <a:pt x="1856" y="3544"/>
                  </a:cubicBezTo>
                  <a:cubicBezTo>
                    <a:pt x="1764" y="3544"/>
                    <a:pt x="1671" y="3523"/>
                    <a:pt x="1579" y="3503"/>
                  </a:cubicBezTo>
                  <a:cubicBezTo>
                    <a:pt x="1425" y="3452"/>
                    <a:pt x="1272" y="3390"/>
                    <a:pt x="1138" y="3298"/>
                  </a:cubicBezTo>
                  <a:cubicBezTo>
                    <a:pt x="1036" y="3246"/>
                    <a:pt x="985" y="3134"/>
                    <a:pt x="1015" y="3021"/>
                  </a:cubicBezTo>
                  <a:cubicBezTo>
                    <a:pt x="1036" y="2970"/>
                    <a:pt x="1077" y="2929"/>
                    <a:pt x="1128" y="2908"/>
                  </a:cubicBezTo>
                  <a:cubicBezTo>
                    <a:pt x="1200" y="2888"/>
                    <a:pt x="1282" y="2877"/>
                    <a:pt x="1364" y="2877"/>
                  </a:cubicBezTo>
                  <a:cubicBezTo>
                    <a:pt x="1487" y="2877"/>
                    <a:pt x="1610" y="2888"/>
                    <a:pt x="1733" y="2898"/>
                  </a:cubicBezTo>
                  <a:cubicBezTo>
                    <a:pt x="1876" y="2918"/>
                    <a:pt x="2061" y="2929"/>
                    <a:pt x="2266" y="2949"/>
                  </a:cubicBezTo>
                  <a:cubicBezTo>
                    <a:pt x="2345" y="2956"/>
                    <a:pt x="2421" y="2959"/>
                    <a:pt x="2493" y="2959"/>
                  </a:cubicBezTo>
                  <a:cubicBezTo>
                    <a:pt x="2769" y="2959"/>
                    <a:pt x="2998" y="2911"/>
                    <a:pt x="3168" y="2806"/>
                  </a:cubicBezTo>
                  <a:cubicBezTo>
                    <a:pt x="3404" y="2662"/>
                    <a:pt x="3568" y="2426"/>
                    <a:pt x="3640" y="2160"/>
                  </a:cubicBezTo>
                  <a:cubicBezTo>
                    <a:pt x="3670" y="2047"/>
                    <a:pt x="3691" y="1914"/>
                    <a:pt x="3681" y="1791"/>
                  </a:cubicBezTo>
                  <a:cubicBezTo>
                    <a:pt x="3670" y="1658"/>
                    <a:pt x="3629" y="1534"/>
                    <a:pt x="3578" y="1422"/>
                  </a:cubicBezTo>
                  <a:cubicBezTo>
                    <a:pt x="3517" y="1288"/>
                    <a:pt x="3435" y="1176"/>
                    <a:pt x="3342" y="1083"/>
                  </a:cubicBezTo>
                  <a:cubicBezTo>
                    <a:pt x="3230" y="960"/>
                    <a:pt x="3107" y="868"/>
                    <a:pt x="2973" y="786"/>
                  </a:cubicBezTo>
                  <a:lnTo>
                    <a:pt x="3086" y="407"/>
                  </a:lnTo>
                  <a:cubicBezTo>
                    <a:pt x="3096" y="366"/>
                    <a:pt x="3096" y="325"/>
                    <a:pt x="3076" y="294"/>
                  </a:cubicBezTo>
                  <a:cubicBezTo>
                    <a:pt x="3055" y="253"/>
                    <a:pt x="3025" y="233"/>
                    <a:pt x="2994" y="222"/>
                  </a:cubicBezTo>
                  <a:lnTo>
                    <a:pt x="2307" y="7"/>
                  </a:lnTo>
                  <a:cubicBezTo>
                    <a:pt x="2290" y="3"/>
                    <a:pt x="2273" y="0"/>
                    <a:pt x="2257" y="0"/>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463" name="Google Shape;463;p40"/>
            <p:cNvSpPr/>
            <p:nvPr/>
          </p:nvSpPr>
          <p:spPr>
            <a:xfrm>
              <a:off x="5725339" y="3723196"/>
              <a:ext cx="663641" cy="130217"/>
            </a:xfrm>
            <a:custGeom>
              <a:avLst/>
              <a:gdLst/>
              <a:ahLst/>
              <a:cxnLst/>
              <a:rect l="l" t="t" r="r" b="b"/>
              <a:pathLst>
                <a:path w="9566" h="1877" extrusionOk="0">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464" name="Google Shape;464;p40"/>
            <p:cNvSpPr/>
            <p:nvPr/>
          </p:nvSpPr>
          <p:spPr>
            <a:xfrm>
              <a:off x="5725339" y="3671303"/>
              <a:ext cx="663641" cy="100316"/>
            </a:xfrm>
            <a:custGeom>
              <a:avLst/>
              <a:gdLst/>
              <a:ahLst/>
              <a:cxnLst/>
              <a:rect l="l" t="t" r="r" b="b"/>
              <a:pathLst>
                <a:path w="9566" h="1446" extrusionOk="0">
                  <a:moveTo>
                    <a:pt x="4788" y="0"/>
                  </a:moveTo>
                  <a:cubicBezTo>
                    <a:pt x="2143" y="0"/>
                    <a:pt x="1" y="318"/>
                    <a:pt x="1" y="718"/>
                  </a:cubicBezTo>
                  <a:cubicBezTo>
                    <a:pt x="1" y="1128"/>
                    <a:pt x="2143" y="1446"/>
                    <a:pt x="4778" y="1446"/>
                  </a:cubicBezTo>
                  <a:cubicBezTo>
                    <a:pt x="7423" y="1446"/>
                    <a:pt x="9565" y="1128"/>
                    <a:pt x="9565" y="718"/>
                  </a:cubicBezTo>
                  <a:cubicBezTo>
                    <a:pt x="9565" y="318"/>
                    <a:pt x="7423" y="0"/>
                    <a:pt x="4788"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465" name="Google Shape;465;p40"/>
            <p:cNvSpPr/>
            <p:nvPr/>
          </p:nvSpPr>
          <p:spPr>
            <a:xfrm>
              <a:off x="5793605" y="3692671"/>
              <a:ext cx="527805" cy="46967"/>
            </a:xfrm>
            <a:custGeom>
              <a:avLst/>
              <a:gdLst/>
              <a:ahLst/>
              <a:cxnLst/>
              <a:rect l="l" t="t" r="r" b="b"/>
              <a:pathLst>
                <a:path w="7608" h="677" extrusionOk="0">
                  <a:moveTo>
                    <a:pt x="3804" y="0"/>
                  </a:moveTo>
                  <a:cubicBezTo>
                    <a:pt x="1703" y="0"/>
                    <a:pt x="1" y="154"/>
                    <a:pt x="1" y="338"/>
                  </a:cubicBezTo>
                  <a:cubicBezTo>
                    <a:pt x="1" y="523"/>
                    <a:pt x="1703" y="677"/>
                    <a:pt x="3804" y="677"/>
                  </a:cubicBezTo>
                  <a:cubicBezTo>
                    <a:pt x="5896" y="677"/>
                    <a:pt x="7608" y="523"/>
                    <a:pt x="7608" y="338"/>
                  </a:cubicBezTo>
                  <a:cubicBezTo>
                    <a:pt x="7608" y="154"/>
                    <a:pt x="5896" y="0"/>
                    <a:pt x="3804"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466" name="Google Shape;466;p40"/>
            <p:cNvSpPr/>
            <p:nvPr/>
          </p:nvSpPr>
          <p:spPr>
            <a:xfrm>
              <a:off x="5792911" y="3692671"/>
              <a:ext cx="527805" cy="30594"/>
            </a:xfrm>
            <a:custGeom>
              <a:avLst/>
              <a:gdLst/>
              <a:ahLst/>
              <a:cxnLst/>
              <a:rect l="l" t="t" r="r" b="b"/>
              <a:pathLst>
                <a:path w="7608" h="441" extrusionOk="0">
                  <a:moveTo>
                    <a:pt x="3804" y="0"/>
                  </a:moveTo>
                  <a:cubicBezTo>
                    <a:pt x="1702" y="0"/>
                    <a:pt x="1" y="154"/>
                    <a:pt x="1" y="338"/>
                  </a:cubicBezTo>
                  <a:cubicBezTo>
                    <a:pt x="1" y="369"/>
                    <a:pt x="62" y="410"/>
                    <a:pt x="165" y="441"/>
                  </a:cubicBezTo>
                  <a:cubicBezTo>
                    <a:pt x="636" y="297"/>
                    <a:pt x="2092" y="195"/>
                    <a:pt x="3804" y="195"/>
                  </a:cubicBezTo>
                  <a:cubicBezTo>
                    <a:pt x="552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67" name="Google Shape;467;p40"/>
            <p:cNvSpPr/>
            <p:nvPr/>
          </p:nvSpPr>
          <p:spPr>
            <a:xfrm>
              <a:off x="5676984" y="3632175"/>
              <a:ext cx="663641" cy="130217"/>
            </a:xfrm>
            <a:custGeom>
              <a:avLst/>
              <a:gdLst/>
              <a:ahLst/>
              <a:cxnLst/>
              <a:rect l="l" t="t" r="r" b="b"/>
              <a:pathLst>
                <a:path w="9566" h="1877" extrusionOk="0">
                  <a:moveTo>
                    <a:pt x="1" y="1"/>
                  </a:moveTo>
                  <a:lnTo>
                    <a:pt x="1" y="1159"/>
                  </a:lnTo>
                  <a:cubicBezTo>
                    <a:pt x="1" y="1559"/>
                    <a:pt x="2143" y="1877"/>
                    <a:pt x="4788" y="1877"/>
                  </a:cubicBezTo>
                  <a:cubicBezTo>
                    <a:pt x="7423" y="1877"/>
                    <a:pt x="9565" y="1559"/>
                    <a:pt x="9565" y="1159"/>
                  </a:cubicBezTo>
                  <a:lnTo>
                    <a:pt x="9565" y="1"/>
                  </a:ln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468" name="Google Shape;468;p40"/>
            <p:cNvSpPr/>
            <p:nvPr/>
          </p:nvSpPr>
          <p:spPr>
            <a:xfrm>
              <a:off x="5676984" y="3580282"/>
              <a:ext cx="663641" cy="101079"/>
            </a:xfrm>
            <a:custGeom>
              <a:avLst/>
              <a:gdLst/>
              <a:ahLst/>
              <a:cxnLst/>
              <a:rect l="l" t="t" r="r" b="b"/>
              <a:pathLst>
                <a:path w="9566" h="1457" extrusionOk="0">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469" name="Google Shape;469;p40"/>
            <p:cNvSpPr/>
            <p:nvPr/>
          </p:nvSpPr>
          <p:spPr>
            <a:xfrm>
              <a:off x="5745250" y="3602343"/>
              <a:ext cx="527111" cy="46273"/>
            </a:xfrm>
            <a:custGeom>
              <a:avLst/>
              <a:gdLst/>
              <a:ahLst/>
              <a:cxnLst/>
              <a:rect l="l" t="t" r="r" b="b"/>
              <a:pathLst>
                <a:path w="7598" h="667" extrusionOk="0">
                  <a:moveTo>
                    <a:pt x="3804" y="0"/>
                  </a:moveTo>
                  <a:cubicBezTo>
                    <a:pt x="1703" y="0"/>
                    <a:pt x="1" y="144"/>
                    <a:pt x="1" y="338"/>
                  </a:cubicBezTo>
                  <a:cubicBezTo>
                    <a:pt x="1" y="523"/>
                    <a:pt x="1703" y="666"/>
                    <a:pt x="3804" y="666"/>
                  </a:cubicBezTo>
                  <a:cubicBezTo>
                    <a:pt x="5895" y="666"/>
                    <a:pt x="7597" y="523"/>
                    <a:pt x="7597" y="338"/>
                  </a:cubicBezTo>
                  <a:cubicBezTo>
                    <a:pt x="7597" y="144"/>
                    <a:pt x="5895" y="0"/>
                    <a:pt x="3804"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470" name="Google Shape;470;p40"/>
            <p:cNvSpPr/>
            <p:nvPr/>
          </p:nvSpPr>
          <p:spPr>
            <a:xfrm>
              <a:off x="5745250" y="3602343"/>
              <a:ext cx="527111" cy="29901"/>
            </a:xfrm>
            <a:custGeom>
              <a:avLst/>
              <a:gdLst/>
              <a:ahLst/>
              <a:cxnLst/>
              <a:rect l="l" t="t" r="r" b="b"/>
              <a:pathLst>
                <a:path w="7598" h="431" extrusionOk="0">
                  <a:moveTo>
                    <a:pt x="3794" y="0"/>
                  </a:moveTo>
                  <a:cubicBezTo>
                    <a:pt x="1703" y="0"/>
                    <a:pt x="1" y="144"/>
                    <a:pt x="1" y="338"/>
                  </a:cubicBezTo>
                  <a:cubicBezTo>
                    <a:pt x="1" y="369"/>
                    <a:pt x="52" y="400"/>
                    <a:pt x="165" y="431"/>
                  </a:cubicBezTo>
                  <a:cubicBezTo>
                    <a:pt x="636" y="297"/>
                    <a:pt x="2082" y="195"/>
                    <a:pt x="3804" y="195"/>
                  </a:cubicBezTo>
                  <a:cubicBezTo>
                    <a:pt x="5516" y="195"/>
                    <a:pt x="6962" y="297"/>
                    <a:pt x="7443" y="431"/>
                  </a:cubicBezTo>
                  <a:cubicBezTo>
                    <a:pt x="7546" y="400"/>
                    <a:pt x="7597" y="369"/>
                    <a:pt x="7597" y="338"/>
                  </a:cubicBezTo>
                  <a:cubicBezTo>
                    <a:pt x="7597" y="144"/>
                    <a:pt x="5895" y="0"/>
                    <a:pt x="3794"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71" name="Google Shape;471;p40"/>
            <p:cNvSpPr/>
            <p:nvPr/>
          </p:nvSpPr>
          <p:spPr>
            <a:xfrm>
              <a:off x="5731028" y="3541154"/>
              <a:ext cx="663641" cy="130217"/>
            </a:xfrm>
            <a:custGeom>
              <a:avLst/>
              <a:gdLst/>
              <a:ahLst/>
              <a:cxnLst/>
              <a:rect l="l" t="t" r="r" b="b"/>
              <a:pathLst>
                <a:path w="9566" h="1877" extrusionOk="0">
                  <a:moveTo>
                    <a:pt x="1" y="0"/>
                  </a:moveTo>
                  <a:lnTo>
                    <a:pt x="1" y="1149"/>
                  </a:lnTo>
                  <a:cubicBezTo>
                    <a:pt x="1" y="1548"/>
                    <a:pt x="2143" y="1876"/>
                    <a:pt x="4778" y="1876"/>
                  </a:cubicBezTo>
                  <a:cubicBezTo>
                    <a:pt x="7423" y="1876"/>
                    <a:pt x="9565" y="1548"/>
                    <a:pt x="9565" y="1149"/>
                  </a:cubicBezTo>
                  <a:lnTo>
                    <a:pt x="9565" y="0"/>
                  </a:ln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472" name="Google Shape;472;p40"/>
            <p:cNvSpPr/>
            <p:nvPr/>
          </p:nvSpPr>
          <p:spPr>
            <a:xfrm>
              <a:off x="5731028" y="3489261"/>
              <a:ext cx="663641" cy="101010"/>
            </a:xfrm>
            <a:custGeom>
              <a:avLst/>
              <a:gdLst/>
              <a:ahLst/>
              <a:cxnLst/>
              <a:rect l="l" t="t" r="r" b="b"/>
              <a:pathLst>
                <a:path w="9566" h="1456" extrusionOk="0">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473" name="Google Shape;473;p40"/>
            <p:cNvSpPr/>
            <p:nvPr/>
          </p:nvSpPr>
          <p:spPr>
            <a:xfrm>
              <a:off x="5798600" y="3510559"/>
              <a:ext cx="527805" cy="47036"/>
            </a:xfrm>
            <a:custGeom>
              <a:avLst/>
              <a:gdLst/>
              <a:ahLst/>
              <a:cxnLst/>
              <a:rect l="l" t="t" r="r" b="b"/>
              <a:pathLst>
                <a:path w="7608" h="678" extrusionOk="0">
                  <a:moveTo>
                    <a:pt x="3814" y="1"/>
                  </a:moveTo>
                  <a:cubicBezTo>
                    <a:pt x="1713" y="1"/>
                    <a:pt x="1" y="154"/>
                    <a:pt x="1" y="339"/>
                  </a:cubicBezTo>
                  <a:cubicBezTo>
                    <a:pt x="1" y="523"/>
                    <a:pt x="1713" y="677"/>
                    <a:pt x="3804" y="677"/>
                  </a:cubicBezTo>
                  <a:cubicBezTo>
                    <a:pt x="5906" y="677"/>
                    <a:pt x="7607" y="523"/>
                    <a:pt x="7607" y="339"/>
                  </a:cubicBezTo>
                  <a:cubicBezTo>
                    <a:pt x="7607" y="154"/>
                    <a:pt x="5926" y="1"/>
                    <a:pt x="3814"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474" name="Google Shape;474;p40"/>
            <p:cNvSpPr/>
            <p:nvPr/>
          </p:nvSpPr>
          <p:spPr>
            <a:xfrm>
              <a:off x="5798600" y="3510559"/>
              <a:ext cx="527805" cy="30664"/>
            </a:xfrm>
            <a:custGeom>
              <a:avLst/>
              <a:gdLst/>
              <a:ahLst/>
              <a:cxnLst/>
              <a:rect l="l" t="t" r="r" b="b"/>
              <a:pathLst>
                <a:path w="7608" h="442" extrusionOk="0">
                  <a:moveTo>
                    <a:pt x="3804" y="1"/>
                  </a:moveTo>
                  <a:cubicBezTo>
                    <a:pt x="1713" y="1"/>
                    <a:pt x="1" y="154"/>
                    <a:pt x="1" y="339"/>
                  </a:cubicBezTo>
                  <a:cubicBezTo>
                    <a:pt x="1" y="380"/>
                    <a:pt x="62" y="411"/>
                    <a:pt x="165" y="441"/>
                  </a:cubicBezTo>
                  <a:cubicBezTo>
                    <a:pt x="647" y="298"/>
                    <a:pt x="2092" y="195"/>
                    <a:pt x="3804" y="195"/>
                  </a:cubicBezTo>
                  <a:cubicBezTo>
                    <a:pt x="5526" y="195"/>
                    <a:pt x="6972" y="298"/>
                    <a:pt x="7443" y="441"/>
                  </a:cubicBezTo>
                  <a:cubicBezTo>
                    <a:pt x="7556" y="411"/>
                    <a:pt x="7607" y="380"/>
                    <a:pt x="7607" y="339"/>
                  </a:cubicBezTo>
                  <a:cubicBezTo>
                    <a:pt x="7607" y="154"/>
                    <a:pt x="5906" y="1"/>
                    <a:pt x="3804"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475" name="Google Shape;475;p40"/>
            <p:cNvSpPr/>
            <p:nvPr/>
          </p:nvSpPr>
          <p:spPr>
            <a:xfrm>
              <a:off x="6503390" y="1343538"/>
              <a:ext cx="634504" cy="551947"/>
            </a:xfrm>
            <a:custGeom>
              <a:avLst/>
              <a:gdLst/>
              <a:ahLst/>
              <a:cxnLst/>
              <a:rect l="l" t="t" r="r" b="b"/>
              <a:pathLst>
                <a:path w="9146" h="7956" extrusionOk="0">
                  <a:moveTo>
                    <a:pt x="4952" y="1"/>
                  </a:moveTo>
                  <a:lnTo>
                    <a:pt x="636" y="1026"/>
                  </a:lnTo>
                  <a:lnTo>
                    <a:pt x="1" y="2133"/>
                  </a:lnTo>
                  <a:cubicBezTo>
                    <a:pt x="1" y="2133"/>
                    <a:pt x="780" y="2205"/>
                    <a:pt x="1036" y="2543"/>
                  </a:cubicBezTo>
                  <a:cubicBezTo>
                    <a:pt x="1211" y="2758"/>
                    <a:pt x="3661" y="7956"/>
                    <a:pt x="3661" y="7956"/>
                  </a:cubicBezTo>
                  <a:lnTo>
                    <a:pt x="9145" y="6879"/>
                  </a:lnTo>
                  <a:cubicBezTo>
                    <a:pt x="9145" y="6879"/>
                    <a:pt x="7249" y="2502"/>
                    <a:pt x="6388" y="1323"/>
                  </a:cubicBezTo>
                  <a:cubicBezTo>
                    <a:pt x="5526" y="154"/>
                    <a:pt x="4952" y="1"/>
                    <a:pt x="495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6" name="Google Shape;476;p40"/>
            <p:cNvSpPr/>
            <p:nvPr/>
          </p:nvSpPr>
          <p:spPr>
            <a:xfrm>
              <a:off x="6858317" y="1509208"/>
              <a:ext cx="120990" cy="119880"/>
            </a:xfrm>
            <a:custGeom>
              <a:avLst/>
              <a:gdLst/>
              <a:ahLst/>
              <a:cxnLst/>
              <a:rect l="l" t="t" r="r" b="b"/>
              <a:pathLst>
                <a:path w="1744" h="1728" extrusionOk="0">
                  <a:moveTo>
                    <a:pt x="747" y="1"/>
                  </a:moveTo>
                  <a:cubicBezTo>
                    <a:pt x="718" y="1"/>
                    <a:pt x="688" y="4"/>
                    <a:pt x="656" y="11"/>
                  </a:cubicBezTo>
                  <a:cubicBezTo>
                    <a:pt x="359" y="73"/>
                    <a:pt x="216" y="647"/>
                    <a:pt x="93" y="954"/>
                  </a:cubicBezTo>
                  <a:cubicBezTo>
                    <a:pt x="62" y="1026"/>
                    <a:pt x="31" y="1108"/>
                    <a:pt x="0" y="1190"/>
                  </a:cubicBezTo>
                  <a:lnTo>
                    <a:pt x="113" y="1498"/>
                  </a:lnTo>
                  <a:cubicBezTo>
                    <a:pt x="205" y="1662"/>
                    <a:pt x="421" y="1713"/>
                    <a:pt x="615" y="1723"/>
                  </a:cubicBezTo>
                  <a:cubicBezTo>
                    <a:pt x="655" y="1726"/>
                    <a:pt x="693" y="1727"/>
                    <a:pt x="732" y="1727"/>
                  </a:cubicBezTo>
                  <a:cubicBezTo>
                    <a:pt x="998" y="1727"/>
                    <a:pt x="1255" y="1667"/>
                    <a:pt x="1497" y="1559"/>
                  </a:cubicBezTo>
                  <a:cubicBezTo>
                    <a:pt x="1548" y="1539"/>
                    <a:pt x="1600" y="1508"/>
                    <a:pt x="1641" y="1477"/>
                  </a:cubicBezTo>
                  <a:cubicBezTo>
                    <a:pt x="1723" y="1365"/>
                    <a:pt x="1743" y="1211"/>
                    <a:pt x="1692" y="1088"/>
                  </a:cubicBezTo>
                  <a:cubicBezTo>
                    <a:pt x="1589" y="801"/>
                    <a:pt x="1425" y="544"/>
                    <a:pt x="1220" y="339"/>
                  </a:cubicBezTo>
                  <a:cubicBezTo>
                    <a:pt x="1094" y="186"/>
                    <a:pt x="960" y="1"/>
                    <a:pt x="74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77" name="Google Shape;477;p40"/>
            <p:cNvSpPr/>
            <p:nvPr/>
          </p:nvSpPr>
          <p:spPr>
            <a:xfrm>
              <a:off x="6745928" y="3369727"/>
              <a:ext cx="426101" cy="293109"/>
            </a:xfrm>
            <a:custGeom>
              <a:avLst/>
              <a:gdLst/>
              <a:ahLst/>
              <a:cxnLst/>
              <a:rect l="l" t="t" r="r" b="b"/>
              <a:pathLst>
                <a:path w="6142" h="4225" extrusionOk="0">
                  <a:moveTo>
                    <a:pt x="1" y="1"/>
                  </a:moveTo>
                  <a:lnTo>
                    <a:pt x="1" y="4224"/>
                  </a:lnTo>
                  <a:lnTo>
                    <a:pt x="6141" y="4224"/>
                  </a:lnTo>
                  <a:lnTo>
                    <a:pt x="614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78" name="Google Shape;478;p40"/>
            <p:cNvSpPr/>
            <p:nvPr/>
          </p:nvSpPr>
          <p:spPr>
            <a:xfrm>
              <a:off x="6745928" y="3369727"/>
              <a:ext cx="426101" cy="120296"/>
            </a:xfrm>
            <a:custGeom>
              <a:avLst/>
              <a:gdLst/>
              <a:ahLst/>
              <a:cxnLst/>
              <a:rect l="l" t="t" r="r" b="b"/>
              <a:pathLst>
                <a:path w="6142" h="1734" extrusionOk="0">
                  <a:moveTo>
                    <a:pt x="1" y="1"/>
                  </a:moveTo>
                  <a:lnTo>
                    <a:pt x="1" y="1118"/>
                  </a:lnTo>
                  <a:lnTo>
                    <a:pt x="6141" y="1733"/>
                  </a:lnTo>
                  <a:lnTo>
                    <a:pt x="6141" y="1"/>
                  </a:lnTo>
                  <a:close/>
                </a:path>
              </a:pathLst>
            </a:custGeom>
            <a:solidFill>
              <a:srgbClr val="8FCAF2"/>
            </a:solidFill>
            <a:ln>
              <a:noFill/>
            </a:ln>
          </p:spPr>
          <p:txBody>
            <a:bodyPr spcFirstLastPara="1" wrap="square" lIns="121900" tIns="121900" rIns="121900" bIns="121900" anchor="ctr" anchorCtr="0">
              <a:noAutofit/>
            </a:bodyPr>
            <a:lstStyle/>
            <a:p>
              <a:endParaRPr sz="2400"/>
            </a:p>
          </p:txBody>
        </p:sp>
        <p:sp>
          <p:nvSpPr>
            <p:cNvPr id="479" name="Google Shape;479;p40"/>
            <p:cNvSpPr/>
            <p:nvPr/>
          </p:nvSpPr>
          <p:spPr>
            <a:xfrm>
              <a:off x="6462874" y="3658468"/>
              <a:ext cx="978673" cy="98929"/>
            </a:xfrm>
            <a:custGeom>
              <a:avLst/>
              <a:gdLst/>
              <a:ahLst/>
              <a:cxnLst/>
              <a:rect l="l" t="t" r="r" b="b"/>
              <a:pathLst>
                <a:path w="14107" h="1426" extrusionOk="0">
                  <a:moveTo>
                    <a:pt x="913" y="1"/>
                  </a:moveTo>
                  <a:cubicBezTo>
                    <a:pt x="1" y="42"/>
                    <a:pt x="1" y="1385"/>
                    <a:pt x="913" y="1426"/>
                  </a:cubicBezTo>
                  <a:lnTo>
                    <a:pt x="13389" y="1426"/>
                  </a:lnTo>
                  <a:cubicBezTo>
                    <a:pt x="13779" y="1426"/>
                    <a:pt x="14107" y="1108"/>
                    <a:pt x="14107" y="719"/>
                  </a:cubicBezTo>
                  <a:cubicBezTo>
                    <a:pt x="14107" y="319"/>
                    <a:pt x="13779" y="1"/>
                    <a:pt x="1338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80" name="Google Shape;480;p40"/>
            <p:cNvSpPr/>
            <p:nvPr/>
          </p:nvSpPr>
          <p:spPr>
            <a:xfrm>
              <a:off x="5573891" y="1566859"/>
              <a:ext cx="2770907" cy="1865563"/>
            </a:xfrm>
            <a:custGeom>
              <a:avLst/>
              <a:gdLst/>
              <a:ahLst/>
              <a:cxnLst/>
              <a:rect l="l" t="t" r="r" b="b"/>
              <a:pathLst>
                <a:path w="39941" h="26891" extrusionOk="0">
                  <a:moveTo>
                    <a:pt x="749" y="0"/>
                  </a:moveTo>
                  <a:cubicBezTo>
                    <a:pt x="328" y="0"/>
                    <a:pt x="0" y="339"/>
                    <a:pt x="0" y="749"/>
                  </a:cubicBezTo>
                  <a:lnTo>
                    <a:pt x="0" y="26142"/>
                  </a:lnTo>
                  <a:cubicBezTo>
                    <a:pt x="0" y="26562"/>
                    <a:pt x="328" y="26890"/>
                    <a:pt x="749" y="26890"/>
                  </a:cubicBezTo>
                  <a:lnTo>
                    <a:pt x="39192" y="26890"/>
                  </a:lnTo>
                  <a:cubicBezTo>
                    <a:pt x="39602" y="26890"/>
                    <a:pt x="39940" y="26562"/>
                    <a:pt x="39940" y="26142"/>
                  </a:cubicBezTo>
                  <a:lnTo>
                    <a:pt x="39940" y="749"/>
                  </a:lnTo>
                  <a:cubicBezTo>
                    <a:pt x="39940" y="339"/>
                    <a:pt x="39602" y="0"/>
                    <a:pt x="39192"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81" name="Google Shape;481;p40"/>
            <p:cNvSpPr/>
            <p:nvPr/>
          </p:nvSpPr>
          <p:spPr>
            <a:xfrm>
              <a:off x="5616557" y="1618752"/>
              <a:ext cx="2684813" cy="1602424"/>
            </a:xfrm>
            <a:custGeom>
              <a:avLst/>
              <a:gdLst/>
              <a:ahLst/>
              <a:cxnLst/>
              <a:rect l="l" t="t" r="r" b="b"/>
              <a:pathLst>
                <a:path w="38700" h="23098" extrusionOk="0">
                  <a:moveTo>
                    <a:pt x="0" y="1"/>
                  </a:moveTo>
                  <a:lnTo>
                    <a:pt x="0" y="23097"/>
                  </a:lnTo>
                  <a:lnTo>
                    <a:pt x="38700" y="23097"/>
                  </a:lnTo>
                  <a:lnTo>
                    <a:pt x="38700" y="1"/>
                  </a:lnTo>
                  <a:close/>
                </a:path>
              </a:pathLst>
            </a:custGeom>
            <a:solidFill>
              <a:srgbClr val="E1EDF9"/>
            </a:solidFill>
            <a:ln>
              <a:noFill/>
            </a:ln>
          </p:spPr>
          <p:txBody>
            <a:bodyPr spcFirstLastPara="1" wrap="square" lIns="121900" tIns="121900" rIns="121900" bIns="121900" anchor="ctr" anchorCtr="0">
              <a:noAutofit/>
            </a:bodyPr>
            <a:lstStyle/>
            <a:p>
              <a:endParaRPr sz="2400"/>
            </a:p>
          </p:txBody>
        </p:sp>
        <p:sp>
          <p:nvSpPr>
            <p:cNvPr id="482" name="Google Shape;482;p40"/>
            <p:cNvSpPr/>
            <p:nvPr/>
          </p:nvSpPr>
          <p:spPr>
            <a:xfrm>
              <a:off x="5964339" y="1708385"/>
              <a:ext cx="2160684" cy="1462286"/>
            </a:xfrm>
            <a:custGeom>
              <a:avLst/>
              <a:gdLst/>
              <a:ahLst/>
              <a:cxnLst/>
              <a:rect l="l" t="t" r="r" b="b"/>
              <a:pathLst>
                <a:path w="31145" h="21078" extrusionOk="0">
                  <a:moveTo>
                    <a:pt x="523" y="0"/>
                  </a:moveTo>
                  <a:cubicBezTo>
                    <a:pt x="226" y="0"/>
                    <a:pt x="0" y="226"/>
                    <a:pt x="0" y="523"/>
                  </a:cubicBezTo>
                  <a:lnTo>
                    <a:pt x="0" y="20555"/>
                  </a:lnTo>
                  <a:cubicBezTo>
                    <a:pt x="0" y="20842"/>
                    <a:pt x="226" y="21077"/>
                    <a:pt x="523" y="21077"/>
                  </a:cubicBezTo>
                  <a:lnTo>
                    <a:pt x="30621" y="21077"/>
                  </a:lnTo>
                  <a:cubicBezTo>
                    <a:pt x="30909" y="21077"/>
                    <a:pt x="31144" y="20842"/>
                    <a:pt x="31144" y="20555"/>
                  </a:cubicBezTo>
                  <a:lnTo>
                    <a:pt x="31144" y="523"/>
                  </a:lnTo>
                  <a:cubicBezTo>
                    <a:pt x="31144" y="226"/>
                    <a:pt x="30909" y="0"/>
                    <a:pt x="30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83" name="Google Shape;483;p40"/>
            <p:cNvSpPr/>
            <p:nvPr/>
          </p:nvSpPr>
          <p:spPr>
            <a:xfrm>
              <a:off x="5964339" y="1703390"/>
              <a:ext cx="2160684" cy="106074"/>
            </a:xfrm>
            <a:custGeom>
              <a:avLst/>
              <a:gdLst/>
              <a:ahLst/>
              <a:cxnLst/>
              <a:rect l="l" t="t" r="r" b="b"/>
              <a:pathLst>
                <a:path w="31145" h="1529" extrusionOk="0">
                  <a:moveTo>
                    <a:pt x="30396" y="1"/>
                  </a:moveTo>
                  <a:lnTo>
                    <a:pt x="749" y="62"/>
                  </a:lnTo>
                  <a:cubicBezTo>
                    <a:pt x="328" y="62"/>
                    <a:pt x="0" y="401"/>
                    <a:pt x="0" y="821"/>
                  </a:cubicBezTo>
                  <a:lnTo>
                    <a:pt x="0" y="1528"/>
                  </a:lnTo>
                  <a:lnTo>
                    <a:pt x="31144" y="1467"/>
                  </a:lnTo>
                  <a:lnTo>
                    <a:pt x="31144" y="749"/>
                  </a:lnTo>
                  <a:cubicBezTo>
                    <a:pt x="31144" y="339"/>
                    <a:pt x="30806" y="1"/>
                    <a:pt x="30396"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4" name="Google Shape;484;p40"/>
            <p:cNvSpPr/>
            <p:nvPr/>
          </p:nvSpPr>
          <p:spPr>
            <a:xfrm>
              <a:off x="6041832" y="1751745"/>
              <a:ext cx="42041" cy="35381"/>
            </a:xfrm>
            <a:custGeom>
              <a:avLst/>
              <a:gdLst/>
              <a:ahLst/>
              <a:cxnLst/>
              <a:rect l="l" t="t" r="r" b="b"/>
              <a:pathLst>
                <a:path w="606" h="510" extrusionOk="0">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85" name="Google Shape;485;p40"/>
            <p:cNvSpPr/>
            <p:nvPr/>
          </p:nvSpPr>
          <p:spPr>
            <a:xfrm>
              <a:off x="6115787" y="1751745"/>
              <a:ext cx="42041" cy="35381"/>
            </a:xfrm>
            <a:custGeom>
              <a:avLst/>
              <a:gdLst/>
              <a:ahLst/>
              <a:cxnLst/>
              <a:rect l="l" t="t" r="r" b="b"/>
              <a:pathLst>
                <a:path w="606" h="510" extrusionOk="0">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86" name="Google Shape;486;p40"/>
            <p:cNvSpPr/>
            <p:nvPr/>
          </p:nvSpPr>
          <p:spPr>
            <a:xfrm>
              <a:off x="6190504" y="1751051"/>
              <a:ext cx="42041" cy="36006"/>
            </a:xfrm>
            <a:custGeom>
              <a:avLst/>
              <a:gdLst/>
              <a:ahLst/>
              <a:cxnLst/>
              <a:rect l="l" t="t" r="r" b="b"/>
              <a:pathLst>
                <a:path w="606" h="519" extrusionOk="0">
                  <a:moveTo>
                    <a:pt x="349" y="1"/>
                  </a:moveTo>
                  <a:cubicBezTo>
                    <a:pt x="113" y="1"/>
                    <a:pt x="0" y="277"/>
                    <a:pt x="164" y="441"/>
                  </a:cubicBezTo>
                  <a:cubicBezTo>
                    <a:pt x="218" y="495"/>
                    <a:pt x="283" y="519"/>
                    <a:pt x="347" y="519"/>
                  </a:cubicBezTo>
                  <a:cubicBezTo>
                    <a:pt x="479" y="519"/>
                    <a:pt x="605" y="416"/>
                    <a:pt x="605" y="257"/>
                  </a:cubicBezTo>
                  <a:cubicBezTo>
                    <a:pt x="605" y="124"/>
                    <a:pt x="482" y="1"/>
                    <a:pt x="34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87" name="Google Shape;487;p40"/>
            <p:cNvSpPr/>
            <p:nvPr/>
          </p:nvSpPr>
          <p:spPr>
            <a:xfrm>
              <a:off x="5792217" y="1684936"/>
              <a:ext cx="2160684" cy="1462980"/>
            </a:xfrm>
            <a:custGeom>
              <a:avLst/>
              <a:gdLst/>
              <a:ahLst/>
              <a:cxnLst/>
              <a:rect l="l" t="t" r="r" b="b"/>
              <a:pathLst>
                <a:path w="31145" h="21088" extrusionOk="0">
                  <a:moveTo>
                    <a:pt x="523" y="0"/>
                  </a:moveTo>
                  <a:cubicBezTo>
                    <a:pt x="226" y="0"/>
                    <a:pt x="0" y="236"/>
                    <a:pt x="0" y="523"/>
                  </a:cubicBezTo>
                  <a:lnTo>
                    <a:pt x="0" y="20565"/>
                  </a:lnTo>
                  <a:cubicBezTo>
                    <a:pt x="0" y="20852"/>
                    <a:pt x="226" y="21087"/>
                    <a:pt x="523" y="21087"/>
                  </a:cubicBezTo>
                  <a:lnTo>
                    <a:pt x="30622" y="21087"/>
                  </a:lnTo>
                  <a:cubicBezTo>
                    <a:pt x="30909" y="21087"/>
                    <a:pt x="31144" y="20852"/>
                    <a:pt x="31144" y="20565"/>
                  </a:cubicBezTo>
                  <a:lnTo>
                    <a:pt x="31144" y="523"/>
                  </a:lnTo>
                  <a:cubicBezTo>
                    <a:pt x="31144" y="236"/>
                    <a:pt x="30909" y="0"/>
                    <a:pt x="30622"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8" name="Google Shape;488;p40"/>
            <p:cNvSpPr/>
            <p:nvPr/>
          </p:nvSpPr>
          <p:spPr>
            <a:xfrm>
              <a:off x="5746013" y="1653648"/>
              <a:ext cx="2161378" cy="1462286"/>
            </a:xfrm>
            <a:custGeom>
              <a:avLst/>
              <a:gdLst/>
              <a:ahLst/>
              <a:cxnLst/>
              <a:rect l="l" t="t" r="r" b="b"/>
              <a:pathLst>
                <a:path w="31155" h="21078" extrusionOk="0">
                  <a:moveTo>
                    <a:pt x="533" y="0"/>
                  </a:moveTo>
                  <a:cubicBezTo>
                    <a:pt x="236" y="0"/>
                    <a:pt x="0" y="236"/>
                    <a:pt x="0" y="523"/>
                  </a:cubicBezTo>
                  <a:lnTo>
                    <a:pt x="0" y="20554"/>
                  </a:lnTo>
                  <a:cubicBezTo>
                    <a:pt x="0" y="20852"/>
                    <a:pt x="236" y="21077"/>
                    <a:pt x="533" y="21077"/>
                  </a:cubicBezTo>
                  <a:lnTo>
                    <a:pt x="30632" y="21077"/>
                  </a:lnTo>
                  <a:cubicBezTo>
                    <a:pt x="30919" y="21077"/>
                    <a:pt x="31154" y="20852"/>
                    <a:pt x="31154" y="20554"/>
                  </a:cubicBezTo>
                  <a:lnTo>
                    <a:pt x="31154" y="523"/>
                  </a:lnTo>
                  <a:cubicBezTo>
                    <a:pt x="31154" y="236"/>
                    <a:pt x="30919" y="0"/>
                    <a:pt x="3063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89" name="Google Shape;489;p40"/>
            <p:cNvSpPr/>
            <p:nvPr/>
          </p:nvSpPr>
          <p:spPr>
            <a:xfrm>
              <a:off x="5746013" y="1649347"/>
              <a:ext cx="2161378" cy="106074"/>
            </a:xfrm>
            <a:custGeom>
              <a:avLst/>
              <a:gdLst/>
              <a:ahLst/>
              <a:cxnLst/>
              <a:rect l="l" t="t" r="r" b="b"/>
              <a:pathLst>
                <a:path w="31155" h="1529" extrusionOk="0">
                  <a:moveTo>
                    <a:pt x="30406" y="1"/>
                  </a:moveTo>
                  <a:lnTo>
                    <a:pt x="759" y="62"/>
                  </a:lnTo>
                  <a:cubicBezTo>
                    <a:pt x="338" y="62"/>
                    <a:pt x="0" y="400"/>
                    <a:pt x="10" y="810"/>
                  </a:cubicBezTo>
                  <a:lnTo>
                    <a:pt x="10" y="1528"/>
                  </a:lnTo>
                  <a:lnTo>
                    <a:pt x="31154" y="1456"/>
                  </a:lnTo>
                  <a:lnTo>
                    <a:pt x="31154" y="749"/>
                  </a:lnTo>
                  <a:cubicBezTo>
                    <a:pt x="31154" y="339"/>
                    <a:pt x="30816" y="1"/>
                    <a:pt x="3040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90" name="Google Shape;490;p40"/>
            <p:cNvSpPr/>
            <p:nvPr/>
          </p:nvSpPr>
          <p:spPr>
            <a:xfrm>
              <a:off x="5824200" y="1697008"/>
              <a:ext cx="42041" cy="35589"/>
            </a:xfrm>
            <a:custGeom>
              <a:avLst/>
              <a:gdLst/>
              <a:ahLst/>
              <a:cxnLst/>
              <a:rect l="l" t="t" r="r" b="b"/>
              <a:pathLst>
                <a:path w="606" h="513" extrusionOk="0">
                  <a:moveTo>
                    <a:pt x="349" y="0"/>
                  </a:moveTo>
                  <a:cubicBezTo>
                    <a:pt x="114" y="0"/>
                    <a:pt x="1" y="277"/>
                    <a:pt x="165" y="441"/>
                  </a:cubicBezTo>
                  <a:cubicBezTo>
                    <a:pt x="217" y="490"/>
                    <a:pt x="280" y="512"/>
                    <a:pt x="343" y="512"/>
                  </a:cubicBezTo>
                  <a:cubicBezTo>
                    <a:pt x="477" y="512"/>
                    <a:pt x="606" y="411"/>
                    <a:pt x="606" y="257"/>
                  </a:cubicBezTo>
                  <a:cubicBezTo>
                    <a:pt x="606" y="113"/>
                    <a:pt x="483" y="0"/>
                    <a:pt x="34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91" name="Google Shape;491;p40"/>
            <p:cNvSpPr/>
            <p:nvPr/>
          </p:nvSpPr>
          <p:spPr>
            <a:xfrm>
              <a:off x="5902802" y="1699297"/>
              <a:ext cx="39197" cy="31011"/>
            </a:xfrm>
            <a:custGeom>
              <a:avLst/>
              <a:gdLst/>
              <a:ahLst/>
              <a:cxnLst/>
              <a:rect l="l" t="t" r="r" b="b"/>
              <a:pathLst>
                <a:path w="565" h="447" extrusionOk="0">
                  <a:moveTo>
                    <a:pt x="282" y="1"/>
                  </a:moveTo>
                  <a:cubicBezTo>
                    <a:pt x="141" y="1"/>
                    <a:pt x="1" y="75"/>
                    <a:pt x="26" y="224"/>
                  </a:cubicBezTo>
                  <a:cubicBezTo>
                    <a:pt x="1" y="372"/>
                    <a:pt x="141" y="447"/>
                    <a:pt x="282" y="447"/>
                  </a:cubicBezTo>
                  <a:cubicBezTo>
                    <a:pt x="423" y="447"/>
                    <a:pt x="564" y="372"/>
                    <a:pt x="539" y="224"/>
                  </a:cubicBezTo>
                  <a:cubicBezTo>
                    <a:pt x="564" y="75"/>
                    <a:pt x="423" y="1"/>
                    <a:pt x="28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92" name="Google Shape;492;p40"/>
            <p:cNvSpPr/>
            <p:nvPr/>
          </p:nvSpPr>
          <p:spPr>
            <a:xfrm>
              <a:off x="5972178" y="1697008"/>
              <a:ext cx="41972" cy="35589"/>
            </a:xfrm>
            <a:custGeom>
              <a:avLst/>
              <a:gdLst/>
              <a:ahLst/>
              <a:cxnLst/>
              <a:rect l="l" t="t" r="r" b="b"/>
              <a:pathLst>
                <a:path w="605" h="513" extrusionOk="0">
                  <a:moveTo>
                    <a:pt x="349" y="0"/>
                  </a:moveTo>
                  <a:cubicBezTo>
                    <a:pt x="113" y="0"/>
                    <a:pt x="0" y="277"/>
                    <a:pt x="164" y="441"/>
                  </a:cubicBezTo>
                  <a:cubicBezTo>
                    <a:pt x="216" y="490"/>
                    <a:pt x="280" y="512"/>
                    <a:pt x="342" y="512"/>
                  </a:cubicBezTo>
                  <a:cubicBezTo>
                    <a:pt x="476" y="512"/>
                    <a:pt x="605" y="411"/>
                    <a:pt x="605" y="257"/>
                  </a:cubicBezTo>
                  <a:cubicBezTo>
                    <a:pt x="605" y="113"/>
                    <a:pt x="482" y="0"/>
                    <a:pt x="34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93" name="Google Shape;493;p40"/>
            <p:cNvSpPr/>
            <p:nvPr/>
          </p:nvSpPr>
          <p:spPr>
            <a:xfrm>
              <a:off x="5896767" y="1881894"/>
              <a:ext cx="1913917" cy="1172160"/>
            </a:xfrm>
            <a:custGeom>
              <a:avLst/>
              <a:gdLst/>
              <a:ahLst/>
              <a:cxnLst/>
              <a:rect l="l" t="t" r="r" b="b"/>
              <a:pathLst>
                <a:path w="27588" h="16896" extrusionOk="0">
                  <a:moveTo>
                    <a:pt x="421" y="1"/>
                  </a:moveTo>
                  <a:cubicBezTo>
                    <a:pt x="185" y="1"/>
                    <a:pt x="0" y="196"/>
                    <a:pt x="0" y="431"/>
                  </a:cubicBezTo>
                  <a:lnTo>
                    <a:pt x="0" y="16475"/>
                  </a:lnTo>
                  <a:cubicBezTo>
                    <a:pt x="0" y="16711"/>
                    <a:pt x="185" y="16895"/>
                    <a:pt x="421" y="16895"/>
                  </a:cubicBezTo>
                  <a:lnTo>
                    <a:pt x="27167" y="16895"/>
                  </a:lnTo>
                  <a:cubicBezTo>
                    <a:pt x="27392" y="16895"/>
                    <a:pt x="27587" y="16711"/>
                    <a:pt x="27587" y="16475"/>
                  </a:cubicBezTo>
                  <a:lnTo>
                    <a:pt x="27587" y="431"/>
                  </a:lnTo>
                  <a:cubicBezTo>
                    <a:pt x="27587" y="196"/>
                    <a:pt x="27392" y="1"/>
                    <a:pt x="2716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94" name="Google Shape;494;p40"/>
            <p:cNvSpPr/>
            <p:nvPr/>
          </p:nvSpPr>
          <p:spPr>
            <a:xfrm>
              <a:off x="5840572" y="1807246"/>
              <a:ext cx="1913918" cy="1171397"/>
            </a:xfrm>
            <a:custGeom>
              <a:avLst/>
              <a:gdLst/>
              <a:ahLst/>
              <a:cxnLst/>
              <a:rect l="l" t="t" r="r" b="b"/>
              <a:pathLst>
                <a:path w="27588" h="16885" extrusionOk="0">
                  <a:moveTo>
                    <a:pt x="421" y="0"/>
                  </a:moveTo>
                  <a:cubicBezTo>
                    <a:pt x="185" y="0"/>
                    <a:pt x="1" y="185"/>
                    <a:pt x="1" y="421"/>
                  </a:cubicBezTo>
                  <a:lnTo>
                    <a:pt x="1" y="16464"/>
                  </a:lnTo>
                  <a:cubicBezTo>
                    <a:pt x="1" y="16700"/>
                    <a:pt x="185" y="16885"/>
                    <a:pt x="421" y="16885"/>
                  </a:cubicBezTo>
                  <a:lnTo>
                    <a:pt x="27167" y="16885"/>
                  </a:lnTo>
                  <a:cubicBezTo>
                    <a:pt x="27392" y="16885"/>
                    <a:pt x="27587" y="16700"/>
                    <a:pt x="27587" y="16464"/>
                  </a:cubicBezTo>
                  <a:lnTo>
                    <a:pt x="27587" y="421"/>
                  </a:lnTo>
                  <a:cubicBezTo>
                    <a:pt x="27587" y="185"/>
                    <a:pt x="27392" y="0"/>
                    <a:pt x="27167" y="0"/>
                  </a:cubicBezTo>
                  <a:close/>
                </a:path>
              </a:pathLst>
            </a:custGeom>
            <a:solidFill>
              <a:srgbClr val="E2F0FB"/>
            </a:solidFill>
            <a:ln>
              <a:noFill/>
            </a:ln>
          </p:spPr>
          <p:txBody>
            <a:bodyPr spcFirstLastPara="1" wrap="square" lIns="121900" tIns="121900" rIns="121900" bIns="121900" anchor="ctr" anchorCtr="0">
              <a:noAutofit/>
            </a:bodyPr>
            <a:lstStyle/>
            <a:p>
              <a:endParaRPr sz="2400"/>
            </a:p>
          </p:txBody>
        </p:sp>
        <p:sp>
          <p:nvSpPr>
            <p:cNvPr id="495" name="Google Shape;495;p40"/>
            <p:cNvSpPr/>
            <p:nvPr/>
          </p:nvSpPr>
          <p:spPr>
            <a:xfrm>
              <a:off x="5962188" y="2226137"/>
              <a:ext cx="1696982" cy="666486"/>
            </a:xfrm>
            <a:custGeom>
              <a:avLst/>
              <a:gdLst/>
              <a:ahLst/>
              <a:cxnLst/>
              <a:rect l="l" t="t" r="r" b="b"/>
              <a:pathLst>
                <a:path w="24461" h="9607" extrusionOk="0">
                  <a:moveTo>
                    <a:pt x="20975" y="1"/>
                  </a:moveTo>
                  <a:cubicBezTo>
                    <a:pt x="19448" y="1"/>
                    <a:pt x="17582" y="5916"/>
                    <a:pt x="16024" y="5916"/>
                  </a:cubicBezTo>
                  <a:cubicBezTo>
                    <a:pt x="14455" y="5916"/>
                    <a:pt x="14086" y="513"/>
                    <a:pt x="12118" y="513"/>
                  </a:cubicBezTo>
                  <a:cubicBezTo>
                    <a:pt x="10149" y="513"/>
                    <a:pt x="7453" y="7833"/>
                    <a:pt x="4583" y="7833"/>
                  </a:cubicBezTo>
                  <a:cubicBezTo>
                    <a:pt x="1713" y="7833"/>
                    <a:pt x="810" y="2574"/>
                    <a:pt x="1" y="2574"/>
                  </a:cubicBezTo>
                  <a:lnTo>
                    <a:pt x="1" y="9606"/>
                  </a:lnTo>
                  <a:lnTo>
                    <a:pt x="24461" y="9606"/>
                  </a:lnTo>
                  <a:lnTo>
                    <a:pt x="24461" y="4357"/>
                  </a:lnTo>
                  <a:cubicBezTo>
                    <a:pt x="24461" y="4357"/>
                    <a:pt x="22492" y="1"/>
                    <a:pt x="20975" y="1"/>
                  </a:cubicBez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496" name="Google Shape;496;p40"/>
            <p:cNvSpPr/>
            <p:nvPr/>
          </p:nvSpPr>
          <p:spPr>
            <a:xfrm>
              <a:off x="7334791" y="1913183"/>
              <a:ext cx="246906" cy="18592"/>
            </a:xfrm>
            <a:custGeom>
              <a:avLst/>
              <a:gdLst/>
              <a:ahLst/>
              <a:cxnLst/>
              <a:rect l="l" t="t" r="r" b="b"/>
              <a:pathLst>
                <a:path w="3559" h="268" extrusionOk="0">
                  <a:moveTo>
                    <a:pt x="1" y="1"/>
                  </a:moveTo>
                  <a:lnTo>
                    <a:pt x="1" y="267"/>
                  </a:lnTo>
                  <a:lnTo>
                    <a:pt x="3558" y="267"/>
                  </a:lnTo>
                  <a:lnTo>
                    <a:pt x="3558"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97" name="Google Shape;497;p40"/>
            <p:cNvSpPr/>
            <p:nvPr/>
          </p:nvSpPr>
          <p:spPr>
            <a:xfrm>
              <a:off x="7334791" y="1946622"/>
              <a:ext cx="246906" cy="18592"/>
            </a:xfrm>
            <a:custGeom>
              <a:avLst/>
              <a:gdLst/>
              <a:ahLst/>
              <a:cxnLst/>
              <a:rect l="l" t="t" r="r" b="b"/>
              <a:pathLst>
                <a:path w="3559" h="268" extrusionOk="0">
                  <a:moveTo>
                    <a:pt x="1" y="1"/>
                  </a:moveTo>
                  <a:lnTo>
                    <a:pt x="1" y="267"/>
                  </a:lnTo>
                  <a:lnTo>
                    <a:pt x="3558" y="267"/>
                  </a:lnTo>
                  <a:lnTo>
                    <a:pt x="3558"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98" name="Google Shape;498;p40"/>
            <p:cNvSpPr/>
            <p:nvPr/>
          </p:nvSpPr>
          <p:spPr>
            <a:xfrm>
              <a:off x="7334791" y="1980061"/>
              <a:ext cx="246906" cy="18592"/>
            </a:xfrm>
            <a:custGeom>
              <a:avLst/>
              <a:gdLst/>
              <a:ahLst/>
              <a:cxnLst/>
              <a:rect l="l" t="t" r="r" b="b"/>
              <a:pathLst>
                <a:path w="3559" h="268" extrusionOk="0">
                  <a:moveTo>
                    <a:pt x="1" y="1"/>
                  </a:moveTo>
                  <a:lnTo>
                    <a:pt x="1" y="267"/>
                  </a:lnTo>
                  <a:lnTo>
                    <a:pt x="3558" y="267"/>
                  </a:lnTo>
                  <a:lnTo>
                    <a:pt x="3558"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99" name="Google Shape;499;p40"/>
            <p:cNvSpPr/>
            <p:nvPr/>
          </p:nvSpPr>
          <p:spPr>
            <a:xfrm>
              <a:off x="7175504" y="1913183"/>
              <a:ext cx="111763" cy="18592"/>
            </a:xfrm>
            <a:custGeom>
              <a:avLst/>
              <a:gdLst/>
              <a:ahLst/>
              <a:cxnLst/>
              <a:rect l="l" t="t" r="r" b="b"/>
              <a:pathLst>
                <a:path w="1611" h="268" extrusionOk="0">
                  <a:moveTo>
                    <a:pt x="1" y="1"/>
                  </a:moveTo>
                  <a:lnTo>
                    <a:pt x="1" y="267"/>
                  </a:lnTo>
                  <a:lnTo>
                    <a:pt x="1610" y="267"/>
                  </a:lnTo>
                  <a:lnTo>
                    <a:pt x="161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00" name="Google Shape;500;p40"/>
            <p:cNvSpPr/>
            <p:nvPr/>
          </p:nvSpPr>
          <p:spPr>
            <a:xfrm>
              <a:off x="7175504" y="1946622"/>
              <a:ext cx="111763" cy="18592"/>
            </a:xfrm>
            <a:custGeom>
              <a:avLst/>
              <a:gdLst/>
              <a:ahLst/>
              <a:cxnLst/>
              <a:rect l="l" t="t" r="r" b="b"/>
              <a:pathLst>
                <a:path w="1611" h="268" extrusionOk="0">
                  <a:moveTo>
                    <a:pt x="1" y="1"/>
                  </a:moveTo>
                  <a:lnTo>
                    <a:pt x="1" y="267"/>
                  </a:lnTo>
                  <a:lnTo>
                    <a:pt x="1610" y="267"/>
                  </a:lnTo>
                  <a:lnTo>
                    <a:pt x="161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01" name="Google Shape;501;p40"/>
            <p:cNvSpPr/>
            <p:nvPr/>
          </p:nvSpPr>
          <p:spPr>
            <a:xfrm>
              <a:off x="7175504" y="1980061"/>
              <a:ext cx="111763" cy="18592"/>
            </a:xfrm>
            <a:custGeom>
              <a:avLst/>
              <a:gdLst/>
              <a:ahLst/>
              <a:cxnLst/>
              <a:rect l="l" t="t" r="r" b="b"/>
              <a:pathLst>
                <a:path w="1611" h="268" extrusionOk="0">
                  <a:moveTo>
                    <a:pt x="1" y="1"/>
                  </a:moveTo>
                  <a:lnTo>
                    <a:pt x="1" y="267"/>
                  </a:lnTo>
                  <a:lnTo>
                    <a:pt x="1610" y="267"/>
                  </a:lnTo>
                  <a:lnTo>
                    <a:pt x="161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02" name="Google Shape;502;p40"/>
            <p:cNvSpPr/>
            <p:nvPr/>
          </p:nvSpPr>
          <p:spPr>
            <a:xfrm>
              <a:off x="5968571" y="2040487"/>
              <a:ext cx="1677071" cy="645118"/>
            </a:xfrm>
            <a:custGeom>
              <a:avLst/>
              <a:gdLst/>
              <a:ahLst/>
              <a:cxnLst/>
              <a:rect l="l" t="t" r="r" b="b"/>
              <a:pathLst>
                <a:path w="24174" h="9299" fill="none" extrusionOk="0">
                  <a:moveTo>
                    <a:pt x="1" y="4091"/>
                  </a:moveTo>
                  <a:cubicBezTo>
                    <a:pt x="995" y="4501"/>
                    <a:pt x="1928" y="9299"/>
                    <a:pt x="4552" y="9299"/>
                  </a:cubicBezTo>
                  <a:cubicBezTo>
                    <a:pt x="7187" y="9299"/>
                    <a:pt x="9893" y="1477"/>
                    <a:pt x="11698" y="1477"/>
                  </a:cubicBezTo>
                  <a:cubicBezTo>
                    <a:pt x="13512" y="1477"/>
                    <a:pt x="15276" y="7741"/>
                    <a:pt x="17203" y="7741"/>
                  </a:cubicBezTo>
                  <a:cubicBezTo>
                    <a:pt x="19130" y="7741"/>
                    <a:pt x="24174" y="1"/>
                    <a:pt x="24174" y="1"/>
                  </a:cubicBezTo>
                </a:path>
              </a:pathLst>
            </a:custGeom>
            <a:noFill/>
            <a:ln w="6150" cap="flat" cmpd="sng">
              <a:solidFill>
                <a:srgbClr val="8FCEF9"/>
              </a:solidFill>
              <a:prstDash val="solid"/>
              <a:miter lim="10251"/>
              <a:headEnd type="none" w="sm" len="sm"/>
              <a:tailEnd type="none" w="sm" len="sm"/>
            </a:ln>
          </p:spPr>
          <p:txBody>
            <a:bodyPr spcFirstLastPara="1" wrap="square" lIns="121900" tIns="121900" rIns="121900" bIns="121900" anchor="ctr" anchorCtr="0">
              <a:noAutofit/>
            </a:bodyPr>
            <a:lstStyle/>
            <a:p>
              <a:endParaRPr sz="2400"/>
            </a:p>
          </p:txBody>
        </p:sp>
        <p:sp>
          <p:nvSpPr>
            <p:cNvPr id="503" name="Google Shape;503;p40"/>
            <p:cNvSpPr/>
            <p:nvPr/>
          </p:nvSpPr>
          <p:spPr>
            <a:xfrm>
              <a:off x="5962188" y="1938088"/>
              <a:ext cx="1713354" cy="955224"/>
            </a:xfrm>
            <a:custGeom>
              <a:avLst/>
              <a:gdLst/>
              <a:ahLst/>
              <a:cxnLst/>
              <a:rect l="l" t="t" r="r" b="b"/>
              <a:pathLst>
                <a:path w="24697" h="13769" fill="none" extrusionOk="0">
                  <a:moveTo>
                    <a:pt x="24696" y="13768"/>
                  </a:moveTo>
                  <a:lnTo>
                    <a:pt x="1" y="13768"/>
                  </a:lnTo>
                  <a:lnTo>
                    <a:pt x="1" y="1"/>
                  </a:lnTo>
                </a:path>
              </a:pathLst>
            </a:custGeom>
            <a:noFill/>
            <a:ln w="6150" cap="flat" cmpd="sng">
              <a:solidFill>
                <a:srgbClr val="8FCEF9"/>
              </a:solidFill>
              <a:prstDash val="solid"/>
              <a:miter lim="10251"/>
              <a:headEnd type="none" w="sm" len="sm"/>
              <a:tailEnd type="none" w="sm" len="sm"/>
            </a:ln>
          </p:spPr>
          <p:txBody>
            <a:bodyPr spcFirstLastPara="1" wrap="square" lIns="121900" tIns="121900" rIns="121900" bIns="121900" anchor="ctr" anchorCtr="0">
              <a:noAutofit/>
            </a:bodyPr>
            <a:lstStyle/>
            <a:p>
              <a:endParaRPr sz="2400"/>
            </a:p>
          </p:txBody>
        </p:sp>
        <p:sp>
          <p:nvSpPr>
            <p:cNvPr id="504" name="Google Shape;504;p40"/>
            <p:cNvSpPr/>
            <p:nvPr/>
          </p:nvSpPr>
          <p:spPr>
            <a:xfrm>
              <a:off x="5962188" y="2055472"/>
              <a:ext cx="1697676" cy="837148"/>
            </a:xfrm>
            <a:custGeom>
              <a:avLst/>
              <a:gdLst/>
              <a:ahLst/>
              <a:cxnLst/>
              <a:rect l="l" t="t" r="r" b="b"/>
              <a:pathLst>
                <a:path w="24471" h="12067" extrusionOk="0">
                  <a:moveTo>
                    <a:pt x="10273" y="0"/>
                  </a:moveTo>
                  <a:cubicBezTo>
                    <a:pt x="9268" y="0"/>
                    <a:pt x="8089" y="5608"/>
                    <a:pt x="7023" y="5608"/>
                  </a:cubicBezTo>
                  <a:cubicBezTo>
                    <a:pt x="5967" y="5608"/>
                    <a:pt x="5926" y="2840"/>
                    <a:pt x="4665" y="2840"/>
                  </a:cubicBezTo>
                  <a:cubicBezTo>
                    <a:pt x="3096" y="2840"/>
                    <a:pt x="1" y="8150"/>
                    <a:pt x="1" y="8150"/>
                  </a:cubicBezTo>
                  <a:lnTo>
                    <a:pt x="1" y="12066"/>
                  </a:lnTo>
                  <a:lnTo>
                    <a:pt x="24471" y="12066"/>
                  </a:lnTo>
                  <a:lnTo>
                    <a:pt x="24471" y="5505"/>
                  </a:lnTo>
                  <a:cubicBezTo>
                    <a:pt x="24471" y="5505"/>
                    <a:pt x="23333" y="1005"/>
                    <a:pt x="22318" y="1005"/>
                  </a:cubicBezTo>
                  <a:cubicBezTo>
                    <a:pt x="21303" y="1005"/>
                    <a:pt x="19499" y="8376"/>
                    <a:pt x="17684" y="8376"/>
                  </a:cubicBezTo>
                  <a:cubicBezTo>
                    <a:pt x="16751" y="8376"/>
                    <a:pt x="15839" y="2266"/>
                    <a:pt x="14968" y="2266"/>
                  </a:cubicBezTo>
                  <a:cubicBezTo>
                    <a:pt x="14096" y="2266"/>
                    <a:pt x="13789" y="6664"/>
                    <a:pt x="12415" y="6664"/>
                  </a:cubicBezTo>
                  <a:cubicBezTo>
                    <a:pt x="11041" y="6664"/>
                    <a:pt x="11267" y="0"/>
                    <a:pt x="10273" y="0"/>
                  </a:cubicBez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05" name="Google Shape;505;p40"/>
            <p:cNvSpPr/>
            <p:nvPr/>
          </p:nvSpPr>
          <p:spPr>
            <a:xfrm>
              <a:off x="5950325" y="2308555"/>
              <a:ext cx="33924" cy="27334"/>
            </a:xfrm>
            <a:custGeom>
              <a:avLst/>
              <a:gdLst/>
              <a:ahLst/>
              <a:cxnLst/>
              <a:rect l="l" t="t" r="r" b="b"/>
              <a:pathLst>
                <a:path w="489" h="394" extrusionOk="0">
                  <a:moveTo>
                    <a:pt x="283" y="1"/>
                  </a:moveTo>
                  <a:cubicBezTo>
                    <a:pt x="277" y="1"/>
                    <a:pt x="270" y="1"/>
                    <a:pt x="264" y="2"/>
                  </a:cubicBezTo>
                  <a:cubicBezTo>
                    <a:pt x="260" y="2"/>
                    <a:pt x="256" y="1"/>
                    <a:pt x="252" y="1"/>
                  </a:cubicBezTo>
                  <a:cubicBezTo>
                    <a:pt x="76" y="1"/>
                    <a:pt x="0" y="230"/>
                    <a:pt x="141" y="350"/>
                  </a:cubicBezTo>
                  <a:cubicBezTo>
                    <a:pt x="179" y="380"/>
                    <a:pt x="222" y="393"/>
                    <a:pt x="264" y="393"/>
                  </a:cubicBezTo>
                  <a:cubicBezTo>
                    <a:pt x="380" y="393"/>
                    <a:pt x="489" y="291"/>
                    <a:pt x="459" y="155"/>
                  </a:cubicBezTo>
                  <a:cubicBezTo>
                    <a:pt x="449" y="69"/>
                    <a:pt x="377" y="1"/>
                    <a:pt x="28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06" name="Google Shape;506;p40"/>
            <p:cNvSpPr/>
            <p:nvPr/>
          </p:nvSpPr>
          <p:spPr>
            <a:xfrm>
              <a:off x="6119394" y="2589527"/>
              <a:ext cx="34132" cy="27611"/>
            </a:xfrm>
            <a:custGeom>
              <a:avLst/>
              <a:gdLst/>
              <a:ahLst/>
              <a:cxnLst/>
              <a:rect l="l" t="t" r="r" b="b"/>
              <a:pathLst>
                <a:path w="492" h="398" extrusionOk="0">
                  <a:moveTo>
                    <a:pt x="286" y="0"/>
                  </a:moveTo>
                  <a:cubicBezTo>
                    <a:pt x="280" y="0"/>
                    <a:pt x="273" y="0"/>
                    <a:pt x="267" y="1"/>
                  </a:cubicBezTo>
                  <a:cubicBezTo>
                    <a:pt x="82" y="1"/>
                    <a:pt x="0" y="237"/>
                    <a:pt x="144" y="350"/>
                  </a:cubicBezTo>
                  <a:cubicBezTo>
                    <a:pt x="182" y="383"/>
                    <a:pt x="227" y="397"/>
                    <a:pt x="269" y="397"/>
                  </a:cubicBezTo>
                  <a:cubicBezTo>
                    <a:pt x="385" y="397"/>
                    <a:pt x="491" y="292"/>
                    <a:pt x="461" y="165"/>
                  </a:cubicBezTo>
                  <a:cubicBezTo>
                    <a:pt x="452" y="69"/>
                    <a:pt x="379" y="0"/>
                    <a:pt x="28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07" name="Google Shape;507;p40"/>
            <p:cNvSpPr/>
            <p:nvPr/>
          </p:nvSpPr>
          <p:spPr>
            <a:xfrm>
              <a:off x="6763688" y="2132202"/>
              <a:ext cx="33647" cy="27334"/>
            </a:xfrm>
            <a:custGeom>
              <a:avLst/>
              <a:gdLst/>
              <a:ahLst/>
              <a:cxnLst/>
              <a:rect l="l" t="t" r="r" b="b"/>
              <a:pathLst>
                <a:path w="485" h="394" extrusionOk="0">
                  <a:moveTo>
                    <a:pt x="285" y="0"/>
                  </a:moveTo>
                  <a:cubicBezTo>
                    <a:pt x="279" y="0"/>
                    <a:pt x="273" y="1"/>
                    <a:pt x="267" y="1"/>
                  </a:cubicBezTo>
                  <a:cubicBezTo>
                    <a:pt x="83" y="1"/>
                    <a:pt x="1" y="227"/>
                    <a:pt x="144" y="350"/>
                  </a:cubicBezTo>
                  <a:cubicBezTo>
                    <a:pt x="180" y="380"/>
                    <a:pt x="221" y="393"/>
                    <a:pt x="262" y="393"/>
                  </a:cubicBezTo>
                  <a:cubicBezTo>
                    <a:pt x="375" y="393"/>
                    <a:pt x="485" y="291"/>
                    <a:pt x="462" y="155"/>
                  </a:cubicBezTo>
                  <a:cubicBezTo>
                    <a:pt x="453" y="69"/>
                    <a:pt x="371" y="0"/>
                    <a:pt x="285"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08" name="Google Shape;508;p40"/>
            <p:cNvSpPr/>
            <p:nvPr/>
          </p:nvSpPr>
          <p:spPr>
            <a:xfrm>
              <a:off x="6595174" y="2310706"/>
              <a:ext cx="34202" cy="27195"/>
            </a:xfrm>
            <a:custGeom>
              <a:avLst/>
              <a:gdLst/>
              <a:ahLst/>
              <a:cxnLst/>
              <a:rect l="l" t="t" r="r" b="b"/>
              <a:pathLst>
                <a:path w="493" h="392" extrusionOk="0">
                  <a:moveTo>
                    <a:pt x="287" y="0"/>
                  </a:moveTo>
                  <a:cubicBezTo>
                    <a:pt x="280" y="0"/>
                    <a:pt x="274" y="1"/>
                    <a:pt x="267" y="1"/>
                  </a:cubicBezTo>
                  <a:cubicBezTo>
                    <a:pt x="82" y="1"/>
                    <a:pt x="0" y="237"/>
                    <a:pt x="144" y="350"/>
                  </a:cubicBezTo>
                  <a:cubicBezTo>
                    <a:pt x="181" y="379"/>
                    <a:pt x="222" y="392"/>
                    <a:pt x="263" y="392"/>
                  </a:cubicBezTo>
                  <a:cubicBezTo>
                    <a:pt x="381" y="392"/>
                    <a:pt x="492" y="285"/>
                    <a:pt x="462" y="155"/>
                  </a:cubicBezTo>
                  <a:cubicBezTo>
                    <a:pt x="452" y="60"/>
                    <a:pt x="372" y="0"/>
                    <a:pt x="28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09" name="Google Shape;509;p40"/>
            <p:cNvSpPr/>
            <p:nvPr/>
          </p:nvSpPr>
          <p:spPr>
            <a:xfrm>
              <a:off x="7455019" y="2273035"/>
              <a:ext cx="34341" cy="27264"/>
            </a:xfrm>
            <a:custGeom>
              <a:avLst/>
              <a:gdLst/>
              <a:ahLst/>
              <a:cxnLst/>
              <a:rect l="l" t="t" r="r" b="b"/>
              <a:pathLst>
                <a:path w="495" h="393" extrusionOk="0">
                  <a:moveTo>
                    <a:pt x="295" y="0"/>
                  </a:moveTo>
                  <a:cubicBezTo>
                    <a:pt x="289" y="0"/>
                    <a:pt x="283" y="0"/>
                    <a:pt x="277" y="1"/>
                  </a:cubicBezTo>
                  <a:cubicBezTo>
                    <a:pt x="82" y="1"/>
                    <a:pt x="0" y="227"/>
                    <a:pt x="144" y="350"/>
                  </a:cubicBezTo>
                  <a:cubicBezTo>
                    <a:pt x="185" y="380"/>
                    <a:pt x="229" y="393"/>
                    <a:pt x="272" y="393"/>
                  </a:cubicBezTo>
                  <a:cubicBezTo>
                    <a:pt x="390" y="393"/>
                    <a:pt x="495" y="291"/>
                    <a:pt x="472" y="155"/>
                  </a:cubicBezTo>
                  <a:cubicBezTo>
                    <a:pt x="462" y="69"/>
                    <a:pt x="381" y="0"/>
                    <a:pt x="295"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10" name="Google Shape;510;p40"/>
            <p:cNvSpPr/>
            <p:nvPr/>
          </p:nvSpPr>
          <p:spPr>
            <a:xfrm>
              <a:off x="7627141" y="2029040"/>
              <a:ext cx="34341" cy="27334"/>
            </a:xfrm>
            <a:custGeom>
              <a:avLst/>
              <a:gdLst/>
              <a:ahLst/>
              <a:cxnLst/>
              <a:rect l="l" t="t" r="r" b="b"/>
              <a:pathLst>
                <a:path w="495" h="394" extrusionOk="0">
                  <a:moveTo>
                    <a:pt x="295" y="1"/>
                  </a:moveTo>
                  <a:cubicBezTo>
                    <a:pt x="289" y="1"/>
                    <a:pt x="283" y="1"/>
                    <a:pt x="277" y="2"/>
                  </a:cubicBezTo>
                  <a:cubicBezTo>
                    <a:pt x="82" y="2"/>
                    <a:pt x="0" y="238"/>
                    <a:pt x="144" y="350"/>
                  </a:cubicBezTo>
                  <a:cubicBezTo>
                    <a:pt x="182" y="381"/>
                    <a:pt x="226" y="394"/>
                    <a:pt x="268" y="394"/>
                  </a:cubicBezTo>
                  <a:cubicBezTo>
                    <a:pt x="385" y="394"/>
                    <a:pt x="494" y="294"/>
                    <a:pt x="472" y="166"/>
                  </a:cubicBezTo>
                  <a:cubicBezTo>
                    <a:pt x="462" y="70"/>
                    <a:pt x="381" y="1"/>
                    <a:pt x="29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11" name="Google Shape;511;p40"/>
            <p:cNvSpPr/>
            <p:nvPr/>
          </p:nvSpPr>
          <p:spPr>
            <a:xfrm>
              <a:off x="7148516" y="2564690"/>
              <a:ext cx="27056" cy="22131"/>
            </a:xfrm>
            <a:custGeom>
              <a:avLst/>
              <a:gdLst/>
              <a:ahLst/>
              <a:cxnLst/>
              <a:rect l="l" t="t" r="r" b="b"/>
              <a:pathLst>
                <a:path w="390" h="319" extrusionOk="0">
                  <a:moveTo>
                    <a:pt x="195" y="0"/>
                  </a:moveTo>
                  <a:cubicBezTo>
                    <a:pt x="82" y="0"/>
                    <a:pt x="0" y="72"/>
                    <a:pt x="0" y="164"/>
                  </a:cubicBezTo>
                  <a:cubicBezTo>
                    <a:pt x="0" y="246"/>
                    <a:pt x="82" y="318"/>
                    <a:pt x="195" y="318"/>
                  </a:cubicBezTo>
                  <a:cubicBezTo>
                    <a:pt x="297" y="318"/>
                    <a:pt x="390" y="246"/>
                    <a:pt x="390" y="164"/>
                  </a:cubicBezTo>
                  <a:cubicBezTo>
                    <a:pt x="390" y="72"/>
                    <a:pt x="297" y="0"/>
                    <a:pt x="195"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12" name="Google Shape;512;p40"/>
            <p:cNvSpPr/>
            <p:nvPr/>
          </p:nvSpPr>
          <p:spPr>
            <a:xfrm>
              <a:off x="6473558" y="2495592"/>
              <a:ext cx="34826" cy="27750"/>
            </a:xfrm>
            <a:custGeom>
              <a:avLst/>
              <a:gdLst/>
              <a:ahLst/>
              <a:cxnLst/>
              <a:rect l="l" t="t" r="r" b="b"/>
              <a:pathLst>
                <a:path w="502" h="400" extrusionOk="0">
                  <a:moveTo>
                    <a:pt x="295" y="1"/>
                  </a:moveTo>
                  <a:cubicBezTo>
                    <a:pt x="289" y="1"/>
                    <a:pt x="283" y="1"/>
                    <a:pt x="277" y="2"/>
                  </a:cubicBezTo>
                  <a:cubicBezTo>
                    <a:pt x="93" y="2"/>
                    <a:pt x="0" y="238"/>
                    <a:pt x="154" y="350"/>
                  </a:cubicBezTo>
                  <a:cubicBezTo>
                    <a:pt x="194" y="385"/>
                    <a:pt x="240" y="400"/>
                    <a:pt x="284" y="400"/>
                  </a:cubicBezTo>
                  <a:cubicBezTo>
                    <a:pt x="398" y="400"/>
                    <a:pt x="501" y="299"/>
                    <a:pt x="472" y="166"/>
                  </a:cubicBezTo>
                  <a:cubicBezTo>
                    <a:pt x="462" y="70"/>
                    <a:pt x="381" y="1"/>
                    <a:pt x="29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13" name="Google Shape;513;p40"/>
            <p:cNvSpPr/>
            <p:nvPr/>
          </p:nvSpPr>
          <p:spPr>
            <a:xfrm>
              <a:off x="6994849" y="2430171"/>
              <a:ext cx="34341" cy="27611"/>
            </a:xfrm>
            <a:custGeom>
              <a:avLst/>
              <a:gdLst/>
              <a:ahLst/>
              <a:cxnLst/>
              <a:rect l="l" t="t" r="r" b="b"/>
              <a:pathLst>
                <a:path w="495" h="398" extrusionOk="0">
                  <a:moveTo>
                    <a:pt x="295" y="1"/>
                  </a:moveTo>
                  <a:cubicBezTo>
                    <a:pt x="289" y="1"/>
                    <a:pt x="283" y="1"/>
                    <a:pt x="277" y="2"/>
                  </a:cubicBezTo>
                  <a:cubicBezTo>
                    <a:pt x="93" y="2"/>
                    <a:pt x="1" y="227"/>
                    <a:pt x="144" y="350"/>
                  </a:cubicBezTo>
                  <a:cubicBezTo>
                    <a:pt x="183" y="383"/>
                    <a:pt x="227" y="398"/>
                    <a:pt x="269" y="398"/>
                  </a:cubicBezTo>
                  <a:cubicBezTo>
                    <a:pt x="386" y="398"/>
                    <a:pt x="495" y="290"/>
                    <a:pt x="472" y="155"/>
                  </a:cubicBezTo>
                  <a:cubicBezTo>
                    <a:pt x="463" y="69"/>
                    <a:pt x="381" y="1"/>
                    <a:pt x="29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14" name="Google Shape;514;p40"/>
            <p:cNvSpPr/>
            <p:nvPr/>
          </p:nvSpPr>
          <p:spPr>
            <a:xfrm>
              <a:off x="6104409" y="2292252"/>
              <a:ext cx="74023" cy="182872"/>
            </a:xfrm>
            <a:custGeom>
              <a:avLst/>
              <a:gdLst/>
              <a:ahLst/>
              <a:cxnLst/>
              <a:rect l="l" t="t" r="r" b="b"/>
              <a:pathLst>
                <a:path w="1067" h="2636" extrusionOk="0">
                  <a:moveTo>
                    <a:pt x="1" y="1"/>
                  </a:moveTo>
                  <a:lnTo>
                    <a:pt x="1" y="2636"/>
                  </a:lnTo>
                  <a:lnTo>
                    <a:pt x="1067" y="2636"/>
                  </a:lnTo>
                  <a:lnTo>
                    <a:pt x="1067"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15" name="Google Shape;515;p40"/>
            <p:cNvSpPr/>
            <p:nvPr/>
          </p:nvSpPr>
          <p:spPr>
            <a:xfrm>
              <a:off x="6135697" y="2233282"/>
              <a:ext cx="12210" cy="300879"/>
            </a:xfrm>
            <a:custGeom>
              <a:avLst/>
              <a:gdLst/>
              <a:ahLst/>
              <a:cxnLst/>
              <a:rect l="l" t="t" r="r" b="b"/>
              <a:pathLst>
                <a:path w="176" h="4337" extrusionOk="0">
                  <a:moveTo>
                    <a:pt x="1" y="0"/>
                  </a:moveTo>
                  <a:lnTo>
                    <a:pt x="1" y="4336"/>
                  </a:lnTo>
                  <a:lnTo>
                    <a:pt x="175" y="4336"/>
                  </a:lnTo>
                  <a:lnTo>
                    <a:pt x="175" y="0"/>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16" name="Google Shape;516;p40"/>
            <p:cNvSpPr/>
            <p:nvPr/>
          </p:nvSpPr>
          <p:spPr>
            <a:xfrm>
              <a:off x="6257313" y="2411023"/>
              <a:ext cx="74093" cy="182179"/>
            </a:xfrm>
            <a:custGeom>
              <a:avLst/>
              <a:gdLst/>
              <a:ahLst/>
              <a:cxnLst/>
              <a:rect l="l" t="t" r="r" b="b"/>
              <a:pathLst>
                <a:path w="1068" h="2626" extrusionOk="0">
                  <a:moveTo>
                    <a:pt x="1" y="1"/>
                  </a:moveTo>
                  <a:lnTo>
                    <a:pt x="1" y="2625"/>
                  </a:lnTo>
                  <a:lnTo>
                    <a:pt x="1067" y="2625"/>
                  </a:lnTo>
                  <a:lnTo>
                    <a:pt x="1067"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17" name="Google Shape;517;p40"/>
            <p:cNvSpPr/>
            <p:nvPr/>
          </p:nvSpPr>
          <p:spPr>
            <a:xfrm>
              <a:off x="6287908" y="2351290"/>
              <a:ext cx="12141" cy="300949"/>
            </a:xfrm>
            <a:custGeom>
              <a:avLst/>
              <a:gdLst/>
              <a:ahLst/>
              <a:cxnLst/>
              <a:rect l="l" t="t" r="r" b="b"/>
              <a:pathLst>
                <a:path w="175" h="4338" extrusionOk="0">
                  <a:moveTo>
                    <a:pt x="1" y="1"/>
                  </a:moveTo>
                  <a:lnTo>
                    <a:pt x="1" y="4337"/>
                  </a:lnTo>
                  <a:lnTo>
                    <a:pt x="175" y="4337"/>
                  </a:lnTo>
                  <a:lnTo>
                    <a:pt x="175"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18" name="Google Shape;518;p40"/>
            <p:cNvSpPr/>
            <p:nvPr/>
          </p:nvSpPr>
          <p:spPr>
            <a:xfrm>
              <a:off x="6446502" y="2231132"/>
              <a:ext cx="74023" cy="182803"/>
            </a:xfrm>
            <a:custGeom>
              <a:avLst/>
              <a:gdLst/>
              <a:ahLst/>
              <a:cxnLst/>
              <a:rect l="l" t="t" r="r" b="b"/>
              <a:pathLst>
                <a:path w="1067" h="2635" extrusionOk="0">
                  <a:moveTo>
                    <a:pt x="1" y="0"/>
                  </a:moveTo>
                  <a:lnTo>
                    <a:pt x="1" y="2635"/>
                  </a:lnTo>
                  <a:lnTo>
                    <a:pt x="1067" y="2635"/>
                  </a:lnTo>
                  <a:lnTo>
                    <a:pt x="1067" y="0"/>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19" name="Google Shape;519;p40"/>
            <p:cNvSpPr/>
            <p:nvPr/>
          </p:nvSpPr>
          <p:spPr>
            <a:xfrm>
              <a:off x="6477790" y="2172093"/>
              <a:ext cx="12210" cy="300879"/>
            </a:xfrm>
            <a:custGeom>
              <a:avLst/>
              <a:gdLst/>
              <a:ahLst/>
              <a:cxnLst/>
              <a:rect l="l" t="t" r="r" b="b"/>
              <a:pathLst>
                <a:path w="176" h="4337" extrusionOk="0">
                  <a:moveTo>
                    <a:pt x="1" y="0"/>
                  </a:moveTo>
                  <a:lnTo>
                    <a:pt x="1" y="4337"/>
                  </a:lnTo>
                  <a:lnTo>
                    <a:pt x="175" y="4337"/>
                  </a:lnTo>
                  <a:lnTo>
                    <a:pt x="175" y="0"/>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20" name="Google Shape;520;p40"/>
            <p:cNvSpPr/>
            <p:nvPr/>
          </p:nvSpPr>
          <p:spPr>
            <a:xfrm>
              <a:off x="6570962" y="2050477"/>
              <a:ext cx="74023" cy="182872"/>
            </a:xfrm>
            <a:custGeom>
              <a:avLst/>
              <a:gdLst/>
              <a:ahLst/>
              <a:cxnLst/>
              <a:rect l="l" t="t" r="r" b="b"/>
              <a:pathLst>
                <a:path w="1067" h="2636" extrusionOk="0">
                  <a:moveTo>
                    <a:pt x="1" y="0"/>
                  </a:moveTo>
                  <a:lnTo>
                    <a:pt x="1" y="2635"/>
                  </a:lnTo>
                  <a:lnTo>
                    <a:pt x="1067" y="2635"/>
                  </a:lnTo>
                  <a:lnTo>
                    <a:pt x="1067" y="0"/>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21" name="Google Shape;521;p40"/>
            <p:cNvSpPr/>
            <p:nvPr/>
          </p:nvSpPr>
          <p:spPr>
            <a:xfrm>
              <a:off x="6601557" y="1991438"/>
              <a:ext cx="12141" cy="300879"/>
            </a:xfrm>
            <a:custGeom>
              <a:avLst/>
              <a:gdLst/>
              <a:ahLst/>
              <a:cxnLst/>
              <a:rect l="l" t="t" r="r" b="b"/>
              <a:pathLst>
                <a:path w="175" h="4337" extrusionOk="0">
                  <a:moveTo>
                    <a:pt x="1" y="1"/>
                  </a:moveTo>
                  <a:lnTo>
                    <a:pt x="1" y="4337"/>
                  </a:lnTo>
                  <a:lnTo>
                    <a:pt x="175" y="4337"/>
                  </a:lnTo>
                  <a:lnTo>
                    <a:pt x="175"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22" name="Google Shape;522;p40"/>
            <p:cNvSpPr/>
            <p:nvPr/>
          </p:nvSpPr>
          <p:spPr>
            <a:xfrm>
              <a:off x="6746622" y="1884739"/>
              <a:ext cx="71942" cy="176490"/>
            </a:xfrm>
            <a:custGeom>
              <a:avLst/>
              <a:gdLst/>
              <a:ahLst/>
              <a:cxnLst/>
              <a:rect l="l" t="t" r="r" b="b"/>
              <a:pathLst>
                <a:path w="1037" h="2544" extrusionOk="0">
                  <a:moveTo>
                    <a:pt x="1" y="1"/>
                  </a:moveTo>
                  <a:lnTo>
                    <a:pt x="1" y="2543"/>
                  </a:lnTo>
                  <a:lnTo>
                    <a:pt x="1036" y="2543"/>
                  </a:lnTo>
                  <a:lnTo>
                    <a:pt x="1036"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23" name="Google Shape;523;p40"/>
            <p:cNvSpPr/>
            <p:nvPr/>
          </p:nvSpPr>
          <p:spPr>
            <a:xfrm>
              <a:off x="6777217" y="1827850"/>
              <a:ext cx="11447" cy="290265"/>
            </a:xfrm>
            <a:custGeom>
              <a:avLst/>
              <a:gdLst/>
              <a:ahLst/>
              <a:cxnLst/>
              <a:rect l="l" t="t" r="r" b="b"/>
              <a:pathLst>
                <a:path w="165" h="4184" extrusionOk="0">
                  <a:moveTo>
                    <a:pt x="1" y="1"/>
                  </a:moveTo>
                  <a:lnTo>
                    <a:pt x="1" y="4183"/>
                  </a:lnTo>
                  <a:lnTo>
                    <a:pt x="165" y="4183"/>
                  </a:lnTo>
                  <a:lnTo>
                    <a:pt x="165"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24" name="Google Shape;524;p40"/>
            <p:cNvSpPr/>
            <p:nvPr/>
          </p:nvSpPr>
          <p:spPr>
            <a:xfrm>
              <a:off x="6988466" y="2164253"/>
              <a:ext cx="71873" cy="176490"/>
            </a:xfrm>
            <a:custGeom>
              <a:avLst/>
              <a:gdLst/>
              <a:ahLst/>
              <a:cxnLst/>
              <a:rect l="l" t="t" r="r" b="b"/>
              <a:pathLst>
                <a:path w="1036" h="2544" extrusionOk="0">
                  <a:moveTo>
                    <a:pt x="0" y="1"/>
                  </a:moveTo>
                  <a:lnTo>
                    <a:pt x="0" y="2543"/>
                  </a:lnTo>
                  <a:lnTo>
                    <a:pt x="1036" y="2543"/>
                  </a:lnTo>
                  <a:lnTo>
                    <a:pt x="1036"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25" name="Google Shape;525;p40"/>
            <p:cNvSpPr/>
            <p:nvPr/>
          </p:nvSpPr>
          <p:spPr>
            <a:xfrm>
              <a:off x="7018298" y="2106672"/>
              <a:ext cx="12210" cy="290959"/>
            </a:xfrm>
            <a:custGeom>
              <a:avLst/>
              <a:gdLst/>
              <a:ahLst/>
              <a:cxnLst/>
              <a:rect l="l" t="t" r="r" b="b"/>
              <a:pathLst>
                <a:path w="176" h="4194" extrusionOk="0">
                  <a:moveTo>
                    <a:pt x="1" y="0"/>
                  </a:moveTo>
                  <a:lnTo>
                    <a:pt x="1" y="4193"/>
                  </a:lnTo>
                  <a:lnTo>
                    <a:pt x="175" y="4193"/>
                  </a:lnTo>
                  <a:lnTo>
                    <a:pt x="175" y="0"/>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26" name="Google Shape;526;p40"/>
            <p:cNvSpPr/>
            <p:nvPr/>
          </p:nvSpPr>
          <p:spPr>
            <a:xfrm>
              <a:off x="7127149" y="2306474"/>
              <a:ext cx="71873" cy="176490"/>
            </a:xfrm>
            <a:custGeom>
              <a:avLst/>
              <a:gdLst/>
              <a:ahLst/>
              <a:cxnLst/>
              <a:rect l="l" t="t" r="r" b="b"/>
              <a:pathLst>
                <a:path w="1036" h="2544" extrusionOk="0">
                  <a:moveTo>
                    <a:pt x="0" y="1"/>
                  </a:moveTo>
                  <a:lnTo>
                    <a:pt x="0" y="2543"/>
                  </a:lnTo>
                  <a:lnTo>
                    <a:pt x="1036" y="2543"/>
                  </a:lnTo>
                  <a:lnTo>
                    <a:pt x="1036"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27" name="Google Shape;527;p40"/>
            <p:cNvSpPr/>
            <p:nvPr/>
          </p:nvSpPr>
          <p:spPr>
            <a:xfrm>
              <a:off x="7157050" y="2248892"/>
              <a:ext cx="11447" cy="290959"/>
            </a:xfrm>
            <a:custGeom>
              <a:avLst/>
              <a:gdLst/>
              <a:ahLst/>
              <a:cxnLst/>
              <a:rect l="l" t="t" r="r" b="b"/>
              <a:pathLst>
                <a:path w="165" h="4194" extrusionOk="0">
                  <a:moveTo>
                    <a:pt x="0" y="1"/>
                  </a:moveTo>
                  <a:lnTo>
                    <a:pt x="0" y="4193"/>
                  </a:lnTo>
                  <a:lnTo>
                    <a:pt x="164" y="4193"/>
                  </a:lnTo>
                  <a:lnTo>
                    <a:pt x="164"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28" name="Google Shape;528;p40"/>
            <p:cNvSpPr/>
            <p:nvPr/>
          </p:nvSpPr>
          <p:spPr>
            <a:xfrm>
              <a:off x="7289280" y="2172787"/>
              <a:ext cx="71942" cy="176490"/>
            </a:xfrm>
            <a:custGeom>
              <a:avLst/>
              <a:gdLst/>
              <a:ahLst/>
              <a:cxnLst/>
              <a:rect l="l" t="t" r="r" b="b"/>
              <a:pathLst>
                <a:path w="1037" h="2544" extrusionOk="0">
                  <a:moveTo>
                    <a:pt x="1" y="1"/>
                  </a:moveTo>
                  <a:lnTo>
                    <a:pt x="1" y="2543"/>
                  </a:lnTo>
                  <a:lnTo>
                    <a:pt x="1036" y="2543"/>
                  </a:lnTo>
                  <a:lnTo>
                    <a:pt x="1036"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29" name="Google Shape;529;p40"/>
            <p:cNvSpPr/>
            <p:nvPr/>
          </p:nvSpPr>
          <p:spPr>
            <a:xfrm>
              <a:off x="7319181" y="2115899"/>
              <a:ext cx="12141" cy="290959"/>
            </a:xfrm>
            <a:custGeom>
              <a:avLst/>
              <a:gdLst/>
              <a:ahLst/>
              <a:cxnLst/>
              <a:rect l="l" t="t" r="r" b="b"/>
              <a:pathLst>
                <a:path w="175" h="4194" extrusionOk="0">
                  <a:moveTo>
                    <a:pt x="0" y="1"/>
                  </a:moveTo>
                  <a:lnTo>
                    <a:pt x="0" y="4193"/>
                  </a:lnTo>
                  <a:lnTo>
                    <a:pt x="175" y="4193"/>
                  </a:lnTo>
                  <a:lnTo>
                    <a:pt x="175"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530" name="Google Shape;530;p40"/>
            <p:cNvSpPr/>
            <p:nvPr/>
          </p:nvSpPr>
          <p:spPr>
            <a:xfrm>
              <a:off x="6890299" y="3268785"/>
              <a:ext cx="120296" cy="102952"/>
            </a:xfrm>
            <a:custGeom>
              <a:avLst/>
              <a:gdLst/>
              <a:ahLst/>
              <a:cxnLst/>
              <a:rect l="l" t="t" r="r" b="b"/>
              <a:pathLst>
                <a:path w="1734" h="1484" extrusionOk="0">
                  <a:moveTo>
                    <a:pt x="985" y="0"/>
                  </a:moveTo>
                  <a:cubicBezTo>
                    <a:pt x="329" y="0"/>
                    <a:pt x="1" y="800"/>
                    <a:pt x="462" y="1261"/>
                  </a:cubicBezTo>
                  <a:cubicBezTo>
                    <a:pt x="615" y="1415"/>
                    <a:pt x="804" y="1483"/>
                    <a:pt x="988" y="1483"/>
                  </a:cubicBezTo>
                  <a:cubicBezTo>
                    <a:pt x="1369" y="1483"/>
                    <a:pt x="1733" y="1188"/>
                    <a:pt x="1733" y="738"/>
                  </a:cubicBezTo>
                  <a:cubicBezTo>
                    <a:pt x="1733" y="328"/>
                    <a:pt x="1395" y="0"/>
                    <a:pt x="985" y="0"/>
                  </a:cubicBezTo>
                  <a:close/>
                </a:path>
              </a:pathLst>
            </a:custGeom>
            <a:solidFill>
              <a:srgbClr val="8FCAF2"/>
            </a:solidFill>
            <a:ln>
              <a:noFill/>
            </a:ln>
          </p:spPr>
          <p:txBody>
            <a:bodyPr spcFirstLastPara="1" wrap="square" lIns="121900" tIns="121900" rIns="121900" bIns="121900" anchor="ctr" anchorCtr="0">
              <a:noAutofit/>
            </a:bodyPr>
            <a:lstStyle/>
            <a:p>
              <a:endParaRPr sz="2400"/>
            </a:p>
          </p:txBody>
        </p:sp>
        <p:sp>
          <p:nvSpPr>
            <p:cNvPr id="531" name="Google Shape;531;p40"/>
            <p:cNvSpPr/>
            <p:nvPr/>
          </p:nvSpPr>
          <p:spPr>
            <a:xfrm>
              <a:off x="8243060" y="3585971"/>
              <a:ext cx="697704" cy="156510"/>
            </a:xfrm>
            <a:custGeom>
              <a:avLst/>
              <a:gdLst/>
              <a:ahLst/>
              <a:cxnLst/>
              <a:rect l="l" t="t" r="r" b="b"/>
              <a:pathLst>
                <a:path w="10057" h="2256" extrusionOk="0">
                  <a:moveTo>
                    <a:pt x="0" y="0"/>
                  </a:moveTo>
                  <a:lnTo>
                    <a:pt x="0" y="1384"/>
                  </a:lnTo>
                  <a:cubicBezTo>
                    <a:pt x="0" y="1866"/>
                    <a:pt x="2255" y="2256"/>
                    <a:pt x="5034" y="2256"/>
                  </a:cubicBezTo>
                  <a:cubicBezTo>
                    <a:pt x="7812" y="2256"/>
                    <a:pt x="10057" y="1866"/>
                    <a:pt x="10057" y="1384"/>
                  </a:cubicBezTo>
                  <a:lnTo>
                    <a:pt x="10057" y="0"/>
                  </a:lnTo>
                  <a:close/>
                </a:path>
              </a:pathLst>
            </a:custGeom>
            <a:solidFill>
              <a:srgbClr val="FFA008"/>
            </a:solidFill>
            <a:ln>
              <a:noFill/>
            </a:ln>
          </p:spPr>
          <p:txBody>
            <a:bodyPr spcFirstLastPara="1" wrap="square" lIns="121900" tIns="121900" rIns="121900" bIns="121900" anchor="ctr" anchorCtr="0">
              <a:noAutofit/>
            </a:bodyPr>
            <a:lstStyle/>
            <a:p>
              <a:endParaRPr sz="2400"/>
            </a:p>
          </p:txBody>
        </p:sp>
        <p:sp>
          <p:nvSpPr>
            <p:cNvPr id="532" name="Google Shape;532;p40"/>
            <p:cNvSpPr/>
            <p:nvPr/>
          </p:nvSpPr>
          <p:spPr>
            <a:xfrm>
              <a:off x="8243060" y="3524088"/>
              <a:ext cx="697704" cy="120227"/>
            </a:xfrm>
            <a:custGeom>
              <a:avLst/>
              <a:gdLst/>
              <a:ahLst/>
              <a:cxnLst/>
              <a:rect l="l" t="t" r="r" b="b"/>
              <a:pathLst>
                <a:path w="10057" h="1733" extrusionOk="0">
                  <a:moveTo>
                    <a:pt x="5034" y="0"/>
                  </a:moveTo>
                  <a:cubicBezTo>
                    <a:pt x="2255" y="0"/>
                    <a:pt x="0" y="380"/>
                    <a:pt x="0" y="872"/>
                  </a:cubicBezTo>
                  <a:cubicBezTo>
                    <a:pt x="0" y="1354"/>
                    <a:pt x="2255" y="1733"/>
                    <a:pt x="5034" y="1733"/>
                  </a:cubicBezTo>
                  <a:cubicBezTo>
                    <a:pt x="7812" y="1733"/>
                    <a:pt x="10057" y="1354"/>
                    <a:pt x="10057" y="872"/>
                  </a:cubicBezTo>
                  <a:cubicBezTo>
                    <a:pt x="10057" y="390"/>
                    <a:pt x="7801" y="0"/>
                    <a:pt x="5034"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533" name="Google Shape;533;p40"/>
            <p:cNvSpPr/>
            <p:nvPr/>
          </p:nvSpPr>
          <p:spPr>
            <a:xfrm>
              <a:off x="8314864" y="3549687"/>
              <a:ext cx="554792" cy="56263"/>
            </a:xfrm>
            <a:custGeom>
              <a:avLst/>
              <a:gdLst/>
              <a:ahLst/>
              <a:cxnLst/>
              <a:rect l="l" t="t" r="r" b="b"/>
              <a:pathLst>
                <a:path w="7997" h="811" extrusionOk="0">
                  <a:moveTo>
                    <a:pt x="3999" y="0"/>
                  </a:moveTo>
                  <a:cubicBezTo>
                    <a:pt x="1794" y="0"/>
                    <a:pt x="0" y="185"/>
                    <a:pt x="0" y="411"/>
                  </a:cubicBezTo>
                  <a:cubicBezTo>
                    <a:pt x="0" y="626"/>
                    <a:pt x="1794" y="810"/>
                    <a:pt x="3999" y="810"/>
                  </a:cubicBezTo>
                  <a:cubicBezTo>
                    <a:pt x="6203" y="810"/>
                    <a:pt x="7997" y="636"/>
                    <a:pt x="7997" y="411"/>
                  </a:cubicBezTo>
                  <a:cubicBezTo>
                    <a:pt x="7997" y="185"/>
                    <a:pt x="6203" y="0"/>
                    <a:pt x="3999"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534" name="Google Shape;534;p40"/>
            <p:cNvSpPr/>
            <p:nvPr/>
          </p:nvSpPr>
          <p:spPr>
            <a:xfrm>
              <a:off x="8314864" y="3549687"/>
              <a:ext cx="554792" cy="36353"/>
            </a:xfrm>
            <a:custGeom>
              <a:avLst/>
              <a:gdLst/>
              <a:ahLst/>
              <a:cxnLst/>
              <a:rect l="l" t="t" r="r" b="b"/>
              <a:pathLst>
                <a:path w="7997" h="524" extrusionOk="0">
                  <a:moveTo>
                    <a:pt x="3999" y="0"/>
                  </a:moveTo>
                  <a:cubicBezTo>
                    <a:pt x="1794" y="0"/>
                    <a:pt x="0" y="185"/>
                    <a:pt x="0" y="411"/>
                  </a:cubicBezTo>
                  <a:cubicBezTo>
                    <a:pt x="0" y="452"/>
                    <a:pt x="62" y="493"/>
                    <a:pt x="175" y="523"/>
                  </a:cubicBezTo>
                  <a:cubicBezTo>
                    <a:pt x="667" y="359"/>
                    <a:pt x="2194" y="236"/>
                    <a:pt x="3999" y="236"/>
                  </a:cubicBezTo>
                  <a:cubicBezTo>
                    <a:pt x="5803" y="236"/>
                    <a:pt x="7330" y="359"/>
                    <a:pt x="7822" y="523"/>
                  </a:cubicBezTo>
                  <a:cubicBezTo>
                    <a:pt x="7935" y="493"/>
                    <a:pt x="7997" y="452"/>
                    <a:pt x="7997" y="411"/>
                  </a:cubicBezTo>
                  <a:cubicBezTo>
                    <a:pt x="7997" y="185"/>
                    <a:pt x="6203" y="0"/>
                    <a:pt x="3999"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535" name="Google Shape;535;p40"/>
            <p:cNvSpPr/>
            <p:nvPr/>
          </p:nvSpPr>
          <p:spPr>
            <a:xfrm>
              <a:off x="8203932" y="3469350"/>
              <a:ext cx="697011" cy="156510"/>
            </a:xfrm>
            <a:custGeom>
              <a:avLst/>
              <a:gdLst/>
              <a:ahLst/>
              <a:cxnLst/>
              <a:rect l="l" t="t" r="r" b="b"/>
              <a:pathLst>
                <a:path w="10047" h="2256" extrusionOk="0">
                  <a:moveTo>
                    <a:pt x="0" y="0"/>
                  </a:moveTo>
                  <a:lnTo>
                    <a:pt x="0" y="1384"/>
                  </a:lnTo>
                  <a:cubicBezTo>
                    <a:pt x="0" y="1866"/>
                    <a:pt x="2245" y="2255"/>
                    <a:pt x="5023" y="2255"/>
                  </a:cubicBezTo>
                  <a:cubicBezTo>
                    <a:pt x="7802" y="2255"/>
                    <a:pt x="10047" y="1866"/>
                    <a:pt x="10047" y="1384"/>
                  </a:cubicBezTo>
                  <a:lnTo>
                    <a:pt x="10047" y="0"/>
                  </a:lnTo>
                  <a:close/>
                </a:path>
              </a:pathLst>
            </a:custGeom>
            <a:solidFill>
              <a:srgbClr val="FFA008"/>
            </a:solidFill>
            <a:ln>
              <a:noFill/>
            </a:ln>
          </p:spPr>
          <p:txBody>
            <a:bodyPr spcFirstLastPara="1" wrap="square" lIns="121900" tIns="121900" rIns="121900" bIns="121900" anchor="ctr" anchorCtr="0">
              <a:noAutofit/>
            </a:bodyPr>
            <a:lstStyle/>
            <a:p>
              <a:endParaRPr sz="2400"/>
            </a:p>
          </p:txBody>
        </p:sp>
        <p:sp>
          <p:nvSpPr>
            <p:cNvPr id="536" name="Google Shape;536;p40"/>
            <p:cNvSpPr/>
            <p:nvPr/>
          </p:nvSpPr>
          <p:spPr>
            <a:xfrm>
              <a:off x="8203932" y="3407467"/>
              <a:ext cx="697011" cy="120227"/>
            </a:xfrm>
            <a:custGeom>
              <a:avLst/>
              <a:gdLst/>
              <a:ahLst/>
              <a:cxnLst/>
              <a:rect l="l" t="t" r="r" b="b"/>
              <a:pathLst>
                <a:path w="10047" h="1733" extrusionOk="0">
                  <a:moveTo>
                    <a:pt x="5023" y="0"/>
                  </a:moveTo>
                  <a:cubicBezTo>
                    <a:pt x="2245" y="0"/>
                    <a:pt x="0" y="380"/>
                    <a:pt x="0" y="872"/>
                  </a:cubicBezTo>
                  <a:cubicBezTo>
                    <a:pt x="0" y="1353"/>
                    <a:pt x="2245" y="1733"/>
                    <a:pt x="5023" y="1733"/>
                  </a:cubicBezTo>
                  <a:cubicBezTo>
                    <a:pt x="7802" y="1733"/>
                    <a:pt x="10047" y="1343"/>
                    <a:pt x="10047" y="872"/>
                  </a:cubicBezTo>
                  <a:cubicBezTo>
                    <a:pt x="10047" y="390"/>
                    <a:pt x="7802" y="0"/>
                    <a:pt x="5023"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537" name="Google Shape;537;p40"/>
            <p:cNvSpPr/>
            <p:nvPr/>
          </p:nvSpPr>
          <p:spPr>
            <a:xfrm>
              <a:off x="8275043" y="3433067"/>
              <a:ext cx="554792" cy="56263"/>
            </a:xfrm>
            <a:custGeom>
              <a:avLst/>
              <a:gdLst/>
              <a:ahLst/>
              <a:cxnLst/>
              <a:rect l="l" t="t" r="r" b="b"/>
              <a:pathLst>
                <a:path w="7997" h="811" extrusionOk="0">
                  <a:moveTo>
                    <a:pt x="3998" y="0"/>
                  </a:moveTo>
                  <a:cubicBezTo>
                    <a:pt x="1794" y="0"/>
                    <a:pt x="0" y="185"/>
                    <a:pt x="0" y="410"/>
                  </a:cubicBezTo>
                  <a:cubicBezTo>
                    <a:pt x="0" y="626"/>
                    <a:pt x="1794" y="810"/>
                    <a:pt x="3998" y="810"/>
                  </a:cubicBezTo>
                  <a:cubicBezTo>
                    <a:pt x="6203" y="810"/>
                    <a:pt x="7997" y="626"/>
                    <a:pt x="7997" y="410"/>
                  </a:cubicBezTo>
                  <a:cubicBezTo>
                    <a:pt x="7997" y="185"/>
                    <a:pt x="6203" y="0"/>
                    <a:pt x="3998"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538" name="Google Shape;538;p40"/>
            <p:cNvSpPr/>
            <p:nvPr/>
          </p:nvSpPr>
          <p:spPr>
            <a:xfrm>
              <a:off x="8275043" y="3433067"/>
              <a:ext cx="554792" cy="36353"/>
            </a:xfrm>
            <a:custGeom>
              <a:avLst/>
              <a:gdLst/>
              <a:ahLst/>
              <a:cxnLst/>
              <a:rect l="l" t="t" r="r" b="b"/>
              <a:pathLst>
                <a:path w="7997" h="524" extrusionOk="0">
                  <a:moveTo>
                    <a:pt x="3998" y="0"/>
                  </a:moveTo>
                  <a:cubicBezTo>
                    <a:pt x="1794" y="0"/>
                    <a:pt x="0" y="185"/>
                    <a:pt x="0" y="410"/>
                  </a:cubicBezTo>
                  <a:cubicBezTo>
                    <a:pt x="0" y="451"/>
                    <a:pt x="62" y="482"/>
                    <a:pt x="175" y="523"/>
                  </a:cubicBezTo>
                  <a:cubicBezTo>
                    <a:pt x="677" y="359"/>
                    <a:pt x="2194" y="236"/>
                    <a:pt x="3998" y="236"/>
                  </a:cubicBezTo>
                  <a:cubicBezTo>
                    <a:pt x="5803" y="236"/>
                    <a:pt x="7330" y="359"/>
                    <a:pt x="7822" y="523"/>
                  </a:cubicBezTo>
                  <a:cubicBezTo>
                    <a:pt x="7935" y="482"/>
                    <a:pt x="7997" y="451"/>
                    <a:pt x="7997" y="410"/>
                  </a:cubicBezTo>
                  <a:cubicBezTo>
                    <a:pt x="7997" y="185"/>
                    <a:pt x="6203" y="0"/>
                    <a:pt x="3998"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539" name="Google Shape;539;p40"/>
            <p:cNvSpPr/>
            <p:nvPr/>
          </p:nvSpPr>
          <p:spPr>
            <a:xfrm>
              <a:off x="8233070" y="3346278"/>
              <a:ext cx="697774" cy="156510"/>
            </a:xfrm>
            <a:custGeom>
              <a:avLst/>
              <a:gdLst/>
              <a:ahLst/>
              <a:cxnLst/>
              <a:rect l="l" t="t" r="r" b="b"/>
              <a:pathLst>
                <a:path w="10058" h="2256" extrusionOk="0">
                  <a:moveTo>
                    <a:pt x="1" y="1"/>
                  </a:moveTo>
                  <a:lnTo>
                    <a:pt x="1" y="1385"/>
                  </a:lnTo>
                  <a:cubicBezTo>
                    <a:pt x="1" y="1866"/>
                    <a:pt x="2246" y="2256"/>
                    <a:pt x="5024" y="2256"/>
                  </a:cubicBezTo>
                  <a:cubicBezTo>
                    <a:pt x="7802" y="2256"/>
                    <a:pt x="10057" y="1866"/>
                    <a:pt x="10057" y="1385"/>
                  </a:cubicBezTo>
                  <a:lnTo>
                    <a:pt x="10057" y="1"/>
                  </a:lnTo>
                  <a:close/>
                </a:path>
              </a:pathLst>
            </a:custGeom>
            <a:solidFill>
              <a:srgbClr val="FFA008"/>
            </a:solidFill>
            <a:ln>
              <a:noFill/>
            </a:ln>
          </p:spPr>
          <p:txBody>
            <a:bodyPr spcFirstLastPara="1" wrap="square" lIns="121900" tIns="121900" rIns="121900" bIns="121900" anchor="ctr" anchorCtr="0">
              <a:noAutofit/>
            </a:bodyPr>
            <a:lstStyle/>
            <a:p>
              <a:endParaRPr sz="2400"/>
            </a:p>
          </p:txBody>
        </p:sp>
        <p:sp>
          <p:nvSpPr>
            <p:cNvPr id="540" name="Google Shape;540;p40"/>
            <p:cNvSpPr/>
            <p:nvPr/>
          </p:nvSpPr>
          <p:spPr>
            <a:xfrm>
              <a:off x="8233070" y="3284394"/>
              <a:ext cx="697774" cy="120296"/>
            </a:xfrm>
            <a:custGeom>
              <a:avLst/>
              <a:gdLst/>
              <a:ahLst/>
              <a:cxnLst/>
              <a:rect l="l" t="t" r="r" b="b"/>
              <a:pathLst>
                <a:path w="10058" h="1734" extrusionOk="0">
                  <a:moveTo>
                    <a:pt x="5024" y="1"/>
                  </a:moveTo>
                  <a:cubicBezTo>
                    <a:pt x="2246" y="1"/>
                    <a:pt x="1" y="380"/>
                    <a:pt x="1" y="872"/>
                  </a:cubicBezTo>
                  <a:cubicBezTo>
                    <a:pt x="1" y="1354"/>
                    <a:pt x="2246" y="1733"/>
                    <a:pt x="5024" y="1733"/>
                  </a:cubicBezTo>
                  <a:cubicBezTo>
                    <a:pt x="7802" y="1733"/>
                    <a:pt x="10057" y="1344"/>
                    <a:pt x="10057" y="872"/>
                  </a:cubicBezTo>
                  <a:cubicBezTo>
                    <a:pt x="10057" y="390"/>
                    <a:pt x="7802" y="1"/>
                    <a:pt x="5024" y="1"/>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541" name="Google Shape;541;p40"/>
            <p:cNvSpPr/>
            <p:nvPr/>
          </p:nvSpPr>
          <p:spPr>
            <a:xfrm>
              <a:off x="8304181" y="3309994"/>
              <a:ext cx="554792" cy="56263"/>
            </a:xfrm>
            <a:custGeom>
              <a:avLst/>
              <a:gdLst/>
              <a:ahLst/>
              <a:cxnLst/>
              <a:rect l="l" t="t" r="r" b="b"/>
              <a:pathLst>
                <a:path w="7997" h="811" extrusionOk="0">
                  <a:moveTo>
                    <a:pt x="3999" y="1"/>
                  </a:moveTo>
                  <a:cubicBezTo>
                    <a:pt x="1795" y="1"/>
                    <a:pt x="1" y="185"/>
                    <a:pt x="1" y="411"/>
                  </a:cubicBezTo>
                  <a:cubicBezTo>
                    <a:pt x="1" y="626"/>
                    <a:pt x="1795" y="811"/>
                    <a:pt x="3999" y="811"/>
                  </a:cubicBezTo>
                  <a:cubicBezTo>
                    <a:pt x="6203" y="811"/>
                    <a:pt x="7997" y="626"/>
                    <a:pt x="7997" y="411"/>
                  </a:cubicBezTo>
                  <a:cubicBezTo>
                    <a:pt x="7997" y="185"/>
                    <a:pt x="6203" y="1"/>
                    <a:pt x="3999"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542" name="Google Shape;542;p40"/>
            <p:cNvSpPr/>
            <p:nvPr/>
          </p:nvSpPr>
          <p:spPr>
            <a:xfrm>
              <a:off x="8304181" y="3309994"/>
              <a:ext cx="554792" cy="36353"/>
            </a:xfrm>
            <a:custGeom>
              <a:avLst/>
              <a:gdLst/>
              <a:ahLst/>
              <a:cxnLst/>
              <a:rect l="l" t="t" r="r" b="b"/>
              <a:pathLst>
                <a:path w="7997" h="524" extrusionOk="0">
                  <a:moveTo>
                    <a:pt x="3999" y="1"/>
                  </a:moveTo>
                  <a:cubicBezTo>
                    <a:pt x="1795" y="1"/>
                    <a:pt x="1" y="185"/>
                    <a:pt x="1" y="411"/>
                  </a:cubicBezTo>
                  <a:cubicBezTo>
                    <a:pt x="1" y="452"/>
                    <a:pt x="62" y="483"/>
                    <a:pt x="175" y="524"/>
                  </a:cubicBezTo>
                  <a:cubicBezTo>
                    <a:pt x="677" y="360"/>
                    <a:pt x="2194" y="237"/>
                    <a:pt x="3999" y="237"/>
                  </a:cubicBezTo>
                  <a:cubicBezTo>
                    <a:pt x="5803" y="237"/>
                    <a:pt x="7330" y="360"/>
                    <a:pt x="7823" y="524"/>
                  </a:cubicBezTo>
                  <a:cubicBezTo>
                    <a:pt x="7935" y="483"/>
                    <a:pt x="7997" y="452"/>
                    <a:pt x="7997" y="411"/>
                  </a:cubicBezTo>
                  <a:cubicBezTo>
                    <a:pt x="7997" y="185"/>
                    <a:pt x="6203" y="1"/>
                    <a:pt x="3999"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543" name="Google Shape;543;p40"/>
            <p:cNvSpPr/>
            <p:nvPr/>
          </p:nvSpPr>
          <p:spPr>
            <a:xfrm>
              <a:off x="8207471" y="3226119"/>
              <a:ext cx="697774" cy="156510"/>
            </a:xfrm>
            <a:custGeom>
              <a:avLst/>
              <a:gdLst/>
              <a:ahLst/>
              <a:cxnLst/>
              <a:rect l="l" t="t" r="r" b="b"/>
              <a:pathLst>
                <a:path w="10058" h="2256" extrusionOk="0">
                  <a:moveTo>
                    <a:pt x="0" y="0"/>
                  </a:moveTo>
                  <a:lnTo>
                    <a:pt x="0" y="1384"/>
                  </a:lnTo>
                  <a:cubicBezTo>
                    <a:pt x="0" y="1866"/>
                    <a:pt x="2256" y="2255"/>
                    <a:pt x="5034" y="2255"/>
                  </a:cubicBezTo>
                  <a:cubicBezTo>
                    <a:pt x="7812" y="2255"/>
                    <a:pt x="10057" y="1866"/>
                    <a:pt x="10057" y="1384"/>
                  </a:cubicBezTo>
                  <a:lnTo>
                    <a:pt x="10057" y="0"/>
                  </a:lnTo>
                  <a:close/>
                </a:path>
              </a:pathLst>
            </a:custGeom>
            <a:solidFill>
              <a:srgbClr val="FFA008"/>
            </a:solidFill>
            <a:ln>
              <a:noFill/>
            </a:ln>
          </p:spPr>
          <p:txBody>
            <a:bodyPr spcFirstLastPara="1" wrap="square" lIns="121900" tIns="121900" rIns="121900" bIns="121900" anchor="ctr" anchorCtr="0">
              <a:noAutofit/>
            </a:bodyPr>
            <a:lstStyle/>
            <a:p>
              <a:endParaRPr sz="2400"/>
            </a:p>
          </p:txBody>
        </p:sp>
        <p:sp>
          <p:nvSpPr>
            <p:cNvPr id="544" name="Google Shape;544;p40"/>
            <p:cNvSpPr/>
            <p:nvPr/>
          </p:nvSpPr>
          <p:spPr>
            <a:xfrm>
              <a:off x="8207471" y="3164236"/>
              <a:ext cx="697774" cy="120227"/>
            </a:xfrm>
            <a:custGeom>
              <a:avLst/>
              <a:gdLst/>
              <a:ahLst/>
              <a:cxnLst/>
              <a:rect l="l" t="t" r="r" b="b"/>
              <a:pathLst>
                <a:path w="10058" h="1733" extrusionOk="0">
                  <a:moveTo>
                    <a:pt x="5034" y="0"/>
                  </a:moveTo>
                  <a:cubicBezTo>
                    <a:pt x="2256" y="0"/>
                    <a:pt x="0" y="380"/>
                    <a:pt x="0" y="861"/>
                  </a:cubicBezTo>
                  <a:cubicBezTo>
                    <a:pt x="0" y="1343"/>
                    <a:pt x="2256" y="1733"/>
                    <a:pt x="5034" y="1733"/>
                  </a:cubicBezTo>
                  <a:cubicBezTo>
                    <a:pt x="7812" y="1733"/>
                    <a:pt x="10057" y="1343"/>
                    <a:pt x="10057" y="861"/>
                  </a:cubicBezTo>
                  <a:cubicBezTo>
                    <a:pt x="10057" y="380"/>
                    <a:pt x="7812" y="0"/>
                    <a:pt x="5034"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545" name="Google Shape;545;p40"/>
            <p:cNvSpPr/>
            <p:nvPr/>
          </p:nvSpPr>
          <p:spPr>
            <a:xfrm>
              <a:off x="8279275" y="3189835"/>
              <a:ext cx="554861" cy="56263"/>
            </a:xfrm>
            <a:custGeom>
              <a:avLst/>
              <a:gdLst/>
              <a:ahLst/>
              <a:cxnLst/>
              <a:rect l="l" t="t" r="r" b="b"/>
              <a:pathLst>
                <a:path w="7998" h="811" extrusionOk="0">
                  <a:moveTo>
                    <a:pt x="3999" y="0"/>
                  </a:moveTo>
                  <a:cubicBezTo>
                    <a:pt x="1795" y="0"/>
                    <a:pt x="1" y="175"/>
                    <a:pt x="1" y="400"/>
                  </a:cubicBezTo>
                  <a:cubicBezTo>
                    <a:pt x="1" y="626"/>
                    <a:pt x="1795" y="810"/>
                    <a:pt x="3999" y="810"/>
                  </a:cubicBezTo>
                  <a:cubicBezTo>
                    <a:pt x="6203" y="810"/>
                    <a:pt x="7997" y="626"/>
                    <a:pt x="7997" y="400"/>
                  </a:cubicBezTo>
                  <a:cubicBezTo>
                    <a:pt x="7997" y="175"/>
                    <a:pt x="6203" y="0"/>
                    <a:pt x="3999" y="0"/>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546" name="Google Shape;546;p40"/>
            <p:cNvSpPr/>
            <p:nvPr/>
          </p:nvSpPr>
          <p:spPr>
            <a:xfrm>
              <a:off x="8279275" y="3189835"/>
              <a:ext cx="554861" cy="36353"/>
            </a:xfrm>
            <a:custGeom>
              <a:avLst/>
              <a:gdLst/>
              <a:ahLst/>
              <a:cxnLst/>
              <a:rect l="l" t="t" r="r" b="b"/>
              <a:pathLst>
                <a:path w="7998" h="524" extrusionOk="0">
                  <a:moveTo>
                    <a:pt x="3999" y="0"/>
                  </a:moveTo>
                  <a:cubicBezTo>
                    <a:pt x="1795" y="0"/>
                    <a:pt x="1" y="185"/>
                    <a:pt x="1" y="410"/>
                  </a:cubicBezTo>
                  <a:cubicBezTo>
                    <a:pt x="1" y="441"/>
                    <a:pt x="62" y="482"/>
                    <a:pt x="175" y="523"/>
                  </a:cubicBezTo>
                  <a:cubicBezTo>
                    <a:pt x="667" y="359"/>
                    <a:pt x="2195" y="236"/>
                    <a:pt x="3999" y="236"/>
                  </a:cubicBezTo>
                  <a:cubicBezTo>
                    <a:pt x="5803" y="236"/>
                    <a:pt x="7331" y="359"/>
                    <a:pt x="7823" y="523"/>
                  </a:cubicBezTo>
                  <a:cubicBezTo>
                    <a:pt x="7936" y="482"/>
                    <a:pt x="7997" y="451"/>
                    <a:pt x="7997" y="410"/>
                  </a:cubicBezTo>
                  <a:cubicBezTo>
                    <a:pt x="7997" y="185"/>
                    <a:pt x="6203" y="0"/>
                    <a:pt x="3999"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547" name="Google Shape;547;p40"/>
            <p:cNvSpPr/>
            <p:nvPr/>
          </p:nvSpPr>
          <p:spPr>
            <a:xfrm>
              <a:off x="8237372" y="3113036"/>
              <a:ext cx="697704" cy="156510"/>
            </a:xfrm>
            <a:custGeom>
              <a:avLst/>
              <a:gdLst/>
              <a:ahLst/>
              <a:cxnLst/>
              <a:rect l="l" t="t" r="r" b="b"/>
              <a:pathLst>
                <a:path w="10057" h="2256" extrusionOk="0">
                  <a:moveTo>
                    <a:pt x="0" y="0"/>
                  </a:moveTo>
                  <a:lnTo>
                    <a:pt x="0" y="1384"/>
                  </a:lnTo>
                  <a:cubicBezTo>
                    <a:pt x="0" y="1866"/>
                    <a:pt x="2245" y="2255"/>
                    <a:pt x="5023" y="2255"/>
                  </a:cubicBezTo>
                  <a:cubicBezTo>
                    <a:pt x="7801" y="2255"/>
                    <a:pt x="10057" y="1876"/>
                    <a:pt x="10057" y="1384"/>
                  </a:cubicBezTo>
                  <a:lnTo>
                    <a:pt x="10057" y="0"/>
                  </a:lnTo>
                  <a:close/>
                </a:path>
              </a:pathLst>
            </a:custGeom>
            <a:solidFill>
              <a:srgbClr val="FFA008"/>
            </a:solidFill>
            <a:ln>
              <a:noFill/>
            </a:ln>
          </p:spPr>
          <p:txBody>
            <a:bodyPr spcFirstLastPara="1" wrap="square" lIns="121900" tIns="121900" rIns="121900" bIns="121900" anchor="ctr" anchorCtr="0">
              <a:noAutofit/>
            </a:bodyPr>
            <a:lstStyle/>
            <a:p>
              <a:endParaRPr sz="2400"/>
            </a:p>
          </p:txBody>
        </p:sp>
        <p:sp>
          <p:nvSpPr>
            <p:cNvPr id="548" name="Google Shape;548;p40"/>
            <p:cNvSpPr/>
            <p:nvPr/>
          </p:nvSpPr>
          <p:spPr>
            <a:xfrm>
              <a:off x="8237372" y="3051153"/>
              <a:ext cx="697704" cy="120921"/>
            </a:xfrm>
            <a:custGeom>
              <a:avLst/>
              <a:gdLst/>
              <a:ahLst/>
              <a:cxnLst/>
              <a:rect l="l" t="t" r="r" b="b"/>
              <a:pathLst>
                <a:path w="10057" h="1743" extrusionOk="0">
                  <a:moveTo>
                    <a:pt x="5023" y="0"/>
                  </a:moveTo>
                  <a:cubicBezTo>
                    <a:pt x="2245" y="0"/>
                    <a:pt x="0" y="390"/>
                    <a:pt x="0" y="872"/>
                  </a:cubicBezTo>
                  <a:cubicBezTo>
                    <a:pt x="0" y="1353"/>
                    <a:pt x="2245" y="1743"/>
                    <a:pt x="5023" y="1743"/>
                  </a:cubicBezTo>
                  <a:cubicBezTo>
                    <a:pt x="7801" y="1743"/>
                    <a:pt x="10057" y="1353"/>
                    <a:pt x="10057" y="872"/>
                  </a:cubicBezTo>
                  <a:cubicBezTo>
                    <a:pt x="10057" y="390"/>
                    <a:pt x="7801" y="0"/>
                    <a:pt x="5023"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549" name="Google Shape;549;p40"/>
            <p:cNvSpPr/>
            <p:nvPr/>
          </p:nvSpPr>
          <p:spPr>
            <a:xfrm>
              <a:off x="8309176" y="3077447"/>
              <a:ext cx="554792" cy="55569"/>
            </a:xfrm>
            <a:custGeom>
              <a:avLst/>
              <a:gdLst/>
              <a:ahLst/>
              <a:cxnLst/>
              <a:rect l="l" t="t" r="r" b="b"/>
              <a:pathLst>
                <a:path w="7997" h="801" extrusionOk="0">
                  <a:moveTo>
                    <a:pt x="3999" y="1"/>
                  </a:moveTo>
                  <a:cubicBezTo>
                    <a:pt x="1794" y="1"/>
                    <a:pt x="0" y="175"/>
                    <a:pt x="0" y="400"/>
                  </a:cubicBezTo>
                  <a:cubicBezTo>
                    <a:pt x="0" y="616"/>
                    <a:pt x="1794" y="800"/>
                    <a:pt x="3999" y="800"/>
                  </a:cubicBezTo>
                  <a:cubicBezTo>
                    <a:pt x="6203" y="800"/>
                    <a:pt x="7997" y="626"/>
                    <a:pt x="7997" y="400"/>
                  </a:cubicBezTo>
                  <a:cubicBezTo>
                    <a:pt x="7997" y="175"/>
                    <a:pt x="6203" y="1"/>
                    <a:pt x="3999"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550" name="Google Shape;550;p40"/>
            <p:cNvSpPr/>
            <p:nvPr/>
          </p:nvSpPr>
          <p:spPr>
            <a:xfrm>
              <a:off x="8308482" y="3077447"/>
              <a:ext cx="554792" cy="35659"/>
            </a:xfrm>
            <a:custGeom>
              <a:avLst/>
              <a:gdLst/>
              <a:ahLst/>
              <a:cxnLst/>
              <a:rect l="l" t="t" r="r" b="b"/>
              <a:pathLst>
                <a:path w="7997" h="514" extrusionOk="0">
                  <a:moveTo>
                    <a:pt x="3998" y="1"/>
                  </a:moveTo>
                  <a:cubicBezTo>
                    <a:pt x="1794" y="1"/>
                    <a:pt x="0" y="175"/>
                    <a:pt x="0" y="400"/>
                  </a:cubicBezTo>
                  <a:cubicBezTo>
                    <a:pt x="0" y="441"/>
                    <a:pt x="62" y="482"/>
                    <a:pt x="174" y="513"/>
                  </a:cubicBezTo>
                  <a:cubicBezTo>
                    <a:pt x="677" y="349"/>
                    <a:pt x="2194" y="226"/>
                    <a:pt x="3998" y="226"/>
                  </a:cubicBezTo>
                  <a:cubicBezTo>
                    <a:pt x="5803" y="226"/>
                    <a:pt x="7330" y="349"/>
                    <a:pt x="7822" y="513"/>
                  </a:cubicBezTo>
                  <a:cubicBezTo>
                    <a:pt x="7935" y="482"/>
                    <a:pt x="7996" y="441"/>
                    <a:pt x="7996" y="400"/>
                  </a:cubicBezTo>
                  <a:cubicBezTo>
                    <a:pt x="7996" y="175"/>
                    <a:pt x="6202" y="1"/>
                    <a:pt x="3998"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551" name="Google Shape;551;p40"/>
            <p:cNvSpPr/>
            <p:nvPr/>
          </p:nvSpPr>
          <p:spPr>
            <a:xfrm>
              <a:off x="8203169" y="2985732"/>
              <a:ext cx="698468" cy="159493"/>
            </a:xfrm>
            <a:custGeom>
              <a:avLst/>
              <a:gdLst/>
              <a:ahLst/>
              <a:cxnLst/>
              <a:rect l="l" t="t" r="r" b="b"/>
              <a:pathLst>
                <a:path w="10068" h="2299" extrusionOk="0">
                  <a:moveTo>
                    <a:pt x="10058" y="0"/>
                  </a:moveTo>
                  <a:lnTo>
                    <a:pt x="1" y="92"/>
                  </a:lnTo>
                  <a:lnTo>
                    <a:pt x="11" y="1476"/>
                  </a:lnTo>
                  <a:cubicBezTo>
                    <a:pt x="11" y="1939"/>
                    <a:pt x="2103" y="2298"/>
                    <a:pt x="4723" y="2298"/>
                  </a:cubicBezTo>
                  <a:cubicBezTo>
                    <a:pt x="4830" y="2298"/>
                    <a:pt x="4937" y="2298"/>
                    <a:pt x="5045" y="2296"/>
                  </a:cubicBezTo>
                  <a:cubicBezTo>
                    <a:pt x="7823" y="2266"/>
                    <a:pt x="10068" y="1856"/>
                    <a:pt x="10068" y="1384"/>
                  </a:cubicBezTo>
                  <a:lnTo>
                    <a:pt x="10058" y="0"/>
                  </a:lnTo>
                  <a:close/>
                </a:path>
              </a:pathLst>
            </a:custGeom>
            <a:solidFill>
              <a:srgbClr val="FFA008"/>
            </a:solidFill>
            <a:ln>
              <a:noFill/>
            </a:ln>
          </p:spPr>
          <p:txBody>
            <a:bodyPr spcFirstLastPara="1" wrap="square" lIns="121900" tIns="121900" rIns="121900" bIns="121900" anchor="ctr" anchorCtr="0">
              <a:noAutofit/>
            </a:bodyPr>
            <a:lstStyle/>
            <a:p>
              <a:endParaRPr sz="2400"/>
            </a:p>
          </p:txBody>
        </p:sp>
        <p:sp>
          <p:nvSpPr>
            <p:cNvPr id="552" name="Google Shape;552;p40"/>
            <p:cNvSpPr/>
            <p:nvPr/>
          </p:nvSpPr>
          <p:spPr>
            <a:xfrm>
              <a:off x="8202475" y="2926554"/>
              <a:ext cx="698468" cy="121129"/>
            </a:xfrm>
            <a:custGeom>
              <a:avLst/>
              <a:gdLst/>
              <a:ahLst/>
              <a:cxnLst/>
              <a:rect l="l" t="t" r="r" b="b"/>
              <a:pathLst>
                <a:path w="10068" h="1746" extrusionOk="0">
                  <a:moveTo>
                    <a:pt x="5348" y="0"/>
                  </a:moveTo>
                  <a:cubicBezTo>
                    <a:pt x="5244" y="0"/>
                    <a:pt x="5140" y="1"/>
                    <a:pt x="5034" y="2"/>
                  </a:cubicBezTo>
                  <a:cubicBezTo>
                    <a:pt x="2256" y="33"/>
                    <a:pt x="1" y="433"/>
                    <a:pt x="11" y="915"/>
                  </a:cubicBezTo>
                  <a:cubicBezTo>
                    <a:pt x="11" y="1384"/>
                    <a:pt x="2148" y="1746"/>
                    <a:pt x="4824" y="1746"/>
                  </a:cubicBezTo>
                  <a:cubicBezTo>
                    <a:pt x="4897" y="1746"/>
                    <a:pt x="4971" y="1746"/>
                    <a:pt x="5044" y="1745"/>
                  </a:cubicBezTo>
                  <a:cubicBezTo>
                    <a:pt x="7823" y="1714"/>
                    <a:pt x="10068" y="1304"/>
                    <a:pt x="10068" y="822"/>
                  </a:cubicBezTo>
                  <a:cubicBezTo>
                    <a:pt x="10058" y="369"/>
                    <a:pt x="7971" y="0"/>
                    <a:pt x="5348"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553" name="Google Shape;553;p40"/>
            <p:cNvSpPr/>
            <p:nvPr/>
          </p:nvSpPr>
          <p:spPr>
            <a:xfrm>
              <a:off x="8274349" y="2952154"/>
              <a:ext cx="554792" cy="56471"/>
            </a:xfrm>
            <a:custGeom>
              <a:avLst/>
              <a:gdLst/>
              <a:ahLst/>
              <a:cxnLst/>
              <a:rect l="l" t="t" r="r" b="b"/>
              <a:pathLst>
                <a:path w="7997" h="814" extrusionOk="0">
                  <a:moveTo>
                    <a:pt x="4368" y="1"/>
                  </a:moveTo>
                  <a:cubicBezTo>
                    <a:pt x="4246" y="1"/>
                    <a:pt x="4123" y="1"/>
                    <a:pt x="3998" y="2"/>
                  </a:cubicBezTo>
                  <a:cubicBezTo>
                    <a:pt x="1784" y="33"/>
                    <a:pt x="0" y="228"/>
                    <a:pt x="0" y="443"/>
                  </a:cubicBezTo>
                  <a:cubicBezTo>
                    <a:pt x="10" y="656"/>
                    <a:pt x="1598" y="814"/>
                    <a:pt x="3637" y="814"/>
                  </a:cubicBezTo>
                  <a:cubicBezTo>
                    <a:pt x="3759" y="814"/>
                    <a:pt x="3883" y="813"/>
                    <a:pt x="4008" y="812"/>
                  </a:cubicBezTo>
                  <a:cubicBezTo>
                    <a:pt x="6213" y="792"/>
                    <a:pt x="7996" y="597"/>
                    <a:pt x="7996" y="371"/>
                  </a:cubicBezTo>
                  <a:cubicBezTo>
                    <a:pt x="7996" y="159"/>
                    <a:pt x="6400" y="1"/>
                    <a:pt x="4368"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554" name="Google Shape;554;p40"/>
            <p:cNvSpPr/>
            <p:nvPr/>
          </p:nvSpPr>
          <p:spPr>
            <a:xfrm>
              <a:off x="8274349" y="2952223"/>
              <a:ext cx="554792" cy="39266"/>
            </a:xfrm>
            <a:custGeom>
              <a:avLst/>
              <a:gdLst/>
              <a:ahLst/>
              <a:cxnLst/>
              <a:rect l="l" t="t" r="r" b="b"/>
              <a:pathLst>
                <a:path w="7997" h="566" extrusionOk="0">
                  <a:moveTo>
                    <a:pt x="4205" y="1"/>
                  </a:moveTo>
                  <a:cubicBezTo>
                    <a:pt x="4137" y="1"/>
                    <a:pt x="4068" y="1"/>
                    <a:pt x="3998" y="1"/>
                  </a:cubicBezTo>
                  <a:cubicBezTo>
                    <a:pt x="1794" y="22"/>
                    <a:pt x="0" y="227"/>
                    <a:pt x="0" y="442"/>
                  </a:cubicBezTo>
                  <a:cubicBezTo>
                    <a:pt x="0" y="493"/>
                    <a:pt x="62" y="524"/>
                    <a:pt x="174" y="565"/>
                  </a:cubicBezTo>
                  <a:cubicBezTo>
                    <a:pt x="677" y="391"/>
                    <a:pt x="2194" y="258"/>
                    <a:pt x="3998" y="237"/>
                  </a:cubicBezTo>
                  <a:cubicBezTo>
                    <a:pt x="4081" y="237"/>
                    <a:pt x="4163" y="236"/>
                    <a:pt x="4245" y="236"/>
                  </a:cubicBezTo>
                  <a:cubicBezTo>
                    <a:pt x="5941" y="236"/>
                    <a:pt x="7353" y="337"/>
                    <a:pt x="7822" y="493"/>
                  </a:cubicBezTo>
                  <a:cubicBezTo>
                    <a:pt x="7935" y="452"/>
                    <a:pt x="7996" y="411"/>
                    <a:pt x="7996" y="370"/>
                  </a:cubicBezTo>
                  <a:cubicBezTo>
                    <a:pt x="7996" y="152"/>
                    <a:pt x="6314" y="1"/>
                    <a:pt x="4205"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555" name="Google Shape;555;p40"/>
            <p:cNvSpPr/>
            <p:nvPr/>
          </p:nvSpPr>
          <p:spPr>
            <a:xfrm>
              <a:off x="8237372" y="2876187"/>
              <a:ext cx="698398" cy="159493"/>
            </a:xfrm>
            <a:custGeom>
              <a:avLst/>
              <a:gdLst/>
              <a:ahLst/>
              <a:cxnLst/>
              <a:rect l="l" t="t" r="r" b="b"/>
              <a:pathLst>
                <a:path w="10067" h="2299" extrusionOk="0">
                  <a:moveTo>
                    <a:pt x="10057" y="0"/>
                  </a:moveTo>
                  <a:lnTo>
                    <a:pt x="0" y="93"/>
                  </a:lnTo>
                  <a:lnTo>
                    <a:pt x="10" y="1477"/>
                  </a:lnTo>
                  <a:cubicBezTo>
                    <a:pt x="10" y="1940"/>
                    <a:pt x="2093" y="2298"/>
                    <a:pt x="4721" y="2298"/>
                  </a:cubicBezTo>
                  <a:cubicBezTo>
                    <a:pt x="4828" y="2298"/>
                    <a:pt x="4935" y="2298"/>
                    <a:pt x="5044" y="2297"/>
                  </a:cubicBezTo>
                  <a:cubicBezTo>
                    <a:pt x="7822" y="2276"/>
                    <a:pt x="10067" y="1866"/>
                    <a:pt x="10067" y="1384"/>
                  </a:cubicBezTo>
                  <a:lnTo>
                    <a:pt x="10057" y="0"/>
                  </a:lnTo>
                  <a:close/>
                </a:path>
              </a:pathLst>
            </a:custGeom>
            <a:solidFill>
              <a:srgbClr val="FFA008"/>
            </a:solidFill>
            <a:ln>
              <a:noFill/>
            </a:ln>
          </p:spPr>
          <p:txBody>
            <a:bodyPr spcFirstLastPara="1" wrap="square" lIns="121900" tIns="121900" rIns="121900" bIns="121900" anchor="ctr" anchorCtr="0">
              <a:noAutofit/>
            </a:bodyPr>
            <a:lstStyle/>
            <a:p>
              <a:endParaRPr sz="2400"/>
            </a:p>
          </p:txBody>
        </p:sp>
        <p:sp>
          <p:nvSpPr>
            <p:cNvPr id="556" name="Google Shape;556;p40"/>
            <p:cNvSpPr/>
            <p:nvPr/>
          </p:nvSpPr>
          <p:spPr>
            <a:xfrm>
              <a:off x="8236608" y="2817079"/>
              <a:ext cx="698468" cy="121129"/>
            </a:xfrm>
            <a:custGeom>
              <a:avLst/>
              <a:gdLst/>
              <a:ahLst/>
              <a:cxnLst/>
              <a:rect l="l" t="t" r="r" b="b"/>
              <a:pathLst>
                <a:path w="10068" h="1746" extrusionOk="0">
                  <a:moveTo>
                    <a:pt x="5250" y="1"/>
                  </a:moveTo>
                  <a:cubicBezTo>
                    <a:pt x="5175" y="1"/>
                    <a:pt x="5100" y="1"/>
                    <a:pt x="5024" y="2"/>
                  </a:cubicBezTo>
                  <a:cubicBezTo>
                    <a:pt x="2246" y="22"/>
                    <a:pt x="1" y="442"/>
                    <a:pt x="11" y="924"/>
                  </a:cubicBezTo>
                  <a:cubicBezTo>
                    <a:pt x="11" y="1383"/>
                    <a:pt x="2148" y="1745"/>
                    <a:pt x="4824" y="1745"/>
                  </a:cubicBezTo>
                  <a:cubicBezTo>
                    <a:pt x="4897" y="1745"/>
                    <a:pt x="4971" y="1745"/>
                    <a:pt x="5045" y="1744"/>
                  </a:cubicBezTo>
                  <a:cubicBezTo>
                    <a:pt x="7823" y="1713"/>
                    <a:pt x="10068" y="1303"/>
                    <a:pt x="10068" y="822"/>
                  </a:cubicBezTo>
                  <a:cubicBezTo>
                    <a:pt x="10068" y="353"/>
                    <a:pt x="7924" y="1"/>
                    <a:pt x="5250" y="1"/>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557" name="Google Shape;557;p40"/>
            <p:cNvSpPr/>
            <p:nvPr/>
          </p:nvSpPr>
          <p:spPr>
            <a:xfrm>
              <a:off x="8309176" y="2843303"/>
              <a:ext cx="554792" cy="55847"/>
            </a:xfrm>
            <a:custGeom>
              <a:avLst/>
              <a:gdLst/>
              <a:ahLst/>
              <a:cxnLst/>
              <a:rect l="l" t="t" r="r" b="b"/>
              <a:pathLst>
                <a:path w="7997" h="805" extrusionOk="0">
                  <a:moveTo>
                    <a:pt x="4381" y="1"/>
                  </a:moveTo>
                  <a:cubicBezTo>
                    <a:pt x="4252" y="1"/>
                    <a:pt x="4121" y="2"/>
                    <a:pt x="3988" y="3"/>
                  </a:cubicBezTo>
                  <a:cubicBezTo>
                    <a:pt x="1784" y="23"/>
                    <a:pt x="0" y="218"/>
                    <a:pt x="0" y="444"/>
                  </a:cubicBezTo>
                  <a:cubicBezTo>
                    <a:pt x="0" y="647"/>
                    <a:pt x="1597" y="804"/>
                    <a:pt x="3628" y="804"/>
                  </a:cubicBezTo>
                  <a:cubicBezTo>
                    <a:pt x="3750" y="804"/>
                    <a:pt x="3874" y="804"/>
                    <a:pt x="3999" y="802"/>
                  </a:cubicBezTo>
                  <a:cubicBezTo>
                    <a:pt x="6203" y="782"/>
                    <a:pt x="7997" y="587"/>
                    <a:pt x="7997" y="362"/>
                  </a:cubicBezTo>
                  <a:cubicBezTo>
                    <a:pt x="7987" y="150"/>
                    <a:pt x="6410" y="1"/>
                    <a:pt x="4381"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558" name="Google Shape;558;p40"/>
            <p:cNvSpPr/>
            <p:nvPr/>
          </p:nvSpPr>
          <p:spPr>
            <a:xfrm>
              <a:off x="8308482" y="2843303"/>
              <a:ext cx="554792" cy="38642"/>
            </a:xfrm>
            <a:custGeom>
              <a:avLst/>
              <a:gdLst/>
              <a:ahLst/>
              <a:cxnLst/>
              <a:rect l="l" t="t" r="r" b="b"/>
              <a:pathLst>
                <a:path w="7997" h="557" extrusionOk="0">
                  <a:moveTo>
                    <a:pt x="4389" y="1"/>
                  </a:moveTo>
                  <a:cubicBezTo>
                    <a:pt x="4261" y="1"/>
                    <a:pt x="4130" y="2"/>
                    <a:pt x="3998" y="3"/>
                  </a:cubicBezTo>
                  <a:cubicBezTo>
                    <a:pt x="1794" y="13"/>
                    <a:pt x="0" y="218"/>
                    <a:pt x="0" y="444"/>
                  </a:cubicBezTo>
                  <a:cubicBezTo>
                    <a:pt x="0" y="485"/>
                    <a:pt x="62" y="526"/>
                    <a:pt x="174" y="556"/>
                  </a:cubicBezTo>
                  <a:cubicBezTo>
                    <a:pt x="667" y="382"/>
                    <a:pt x="2194" y="249"/>
                    <a:pt x="3998" y="239"/>
                  </a:cubicBezTo>
                  <a:cubicBezTo>
                    <a:pt x="4152" y="237"/>
                    <a:pt x="4304" y="236"/>
                    <a:pt x="4453" y="236"/>
                  </a:cubicBezTo>
                  <a:cubicBezTo>
                    <a:pt x="6055" y="236"/>
                    <a:pt x="7372" y="335"/>
                    <a:pt x="7822" y="485"/>
                  </a:cubicBezTo>
                  <a:cubicBezTo>
                    <a:pt x="7935" y="444"/>
                    <a:pt x="7996" y="403"/>
                    <a:pt x="7996" y="362"/>
                  </a:cubicBezTo>
                  <a:cubicBezTo>
                    <a:pt x="7996" y="150"/>
                    <a:pt x="6411" y="1"/>
                    <a:pt x="4389"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559" name="Google Shape;559;p40"/>
            <p:cNvSpPr/>
            <p:nvPr/>
          </p:nvSpPr>
          <p:spPr>
            <a:xfrm>
              <a:off x="8237372" y="2758804"/>
              <a:ext cx="698398" cy="159493"/>
            </a:xfrm>
            <a:custGeom>
              <a:avLst/>
              <a:gdLst/>
              <a:ahLst/>
              <a:cxnLst/>
              <a:rect l="l" t="t" r="r" b="b"/>
              <a:pathLst>
                <a:path w="10067" h="2299" extrusionOk="0">
                  <a:moveTo>
                    <a:pt x="10057" y="1"/>
                  </a:moveTo>
                  <a:lnTo>
                    <a:pt x="0" y="93"/>
                  </a:lnTo>
                  <a:lnTo>
                    <a:pt x="10" y="1477"/>
                  </a:lnTo>
                  <a:cubicBezTo>
                    <a:pt x="10" y="1940"/>
                    <a:pt x="2093" y="2299"/>
                    <a:pt x="4721" y="2299"/>
                  </a:cubicBezTo>
                  <a:cubicBezTo>
                    <a:pt x="4828" y="2299"/>
                    <a:pt x="4935" y="2298"/>
                    <a:pt x="5044" y="2297"/>
                  </a:cubicBezTo>
                  <a:cubicBezTo>
                    <a:pt x="7822" y="2277"/>
                    <a:pt x="10067" y="1867"/>
                    <a:pt x="10067" y="1385"/>
                  </a:cubicBezTo>
                  <a:lnTo>
                    <a:pt x="10057" y="1"/>
                  </a:lnTo>
                  <a:close/>
                </a:path>
              </a:pathLst>
            </a:custGeom>
            <a:solidFill>
              <a:srgbClr val="FFA008"/>
            </a:solidFill>
            <a:ln>
              <a:noFill/>
            </a:ln>
          </p:spPr>
          <p:txBody>
            <a:bodyPr spcFirstLastPara="1" wrap="square" lIns="121900" tIns="121900" rIns="121900" bIns="121900" anchor="ctr" anchorCtr="0">
              <a:noAutofit/>
            </a:bodyPr>
            <a:lstStyle/>
            <a:p>
              <a:endParaRPr sz="2400"/>
            </a:p>
          </p:txBody>
        </p:sp>
        <p:sp>
          <p:nvSpPr>
            <p:cNvPr id="560" name="Google Shape;560;p40"/>
            <p:cNvSpPr/>
            <p:nvPr/>
          </p:nvSpPr>
          <p:spPr>
            <a:xfrm>
              <a:off x="8236608" y="2699765"/>
              <a:ext cx="698468" cy="121059"/>
            </a:xfrm>
            <a:custGeom>
              <a:avLst/>
              <a:gdLst/>
              <a:ahLst/>
              <a:cxnLst/>
              <a:rect l="l" t="t" r="r" b="b"/>
              <a:pathLst>
                <a:path w="10068" h="1745" extrusionOk="0">
                  <a:moveTo>
                    <a:pt x="5244" y="0"/>
                  </a:moveTo>
                  <a:cubicBezTo>
                    <a:pt x="5171" y="0"/>
                    <a:pt x="5098" y="0"/>
                    <a:pt x="5024" y="1"/>
                  </a:cubicBezTo>
                  <a:cubicBezTo>
                    <a:pt x="2246" y="22"/>
                    <a:pt x="1" y="442"/>
                    <a:pt x="11" y="924"/>
                  </a:cubicBezTo>
                  <a:cubicBezTo>
                    <a:pt x="11" y="1383"/>
                    <a:pt x="2148" y="1745"/>
                    <a:pt x="4824" y="1745"/>
                  </a:cubicBezTo>
                  <a:cubicBezTo>
                    <a:pt x="4897" y="1745"/>
                    <a:pt x="4971" y="1744"/>
                    <a:pt x="5045" y="1744"/>
                  </a:cubicBezTo>
                  <a:cubicBezTo>
                    <a:pt x="7823" y="1713"/>
                    <a:pt x="10068" y="1303"/>
                    <a:pt x="10068" y="821"/>
                  </a:cubicBezTo>
                  <a:cubicBezTo>
                    <a:pt x="10068" y="362"/>
                    <a:pt x="7921" y="0"/>
                    <a:pt x="5244" y="0"/>
                  </a:cubicBezTo>
                  <a:close/>
                </a:path>
              </a:pathLst>
            </a:custGeom>
            <a:solidFill>
              <a:srgbClr val="FAC61B"/>
            </a:solidFill>
            <a:ln>
              <a:noFill/>
            </a:ln>
          </p:spPr>
          <p:txBody>
            <a:bodyPr spcFirstLastPara="1" wrap="square" lIns="121900" tIns="121900" rIns="121900" bIns="121900" anchor="ctr" anchorCtr="0">
              <a:noAutofit/>
            </a:bodyPr>
            <a:lstStyle/>
            <a:p>
              <a:endParaRPr sz="2400"/>
            </a:p>
          </p:txBody>
        </p:sp>
        <p:sp>
          <p:nvSpPr>
            <p:cNvPr id="561" name="Google Shape;561;p40"/>
            <p:cNvSpPr/>
            <p:nvPr/>
          </p:nvSpPr>
          <p:spPr>
            <a:xfrm>
              <a:off x="8309176" y="2725989"/>
              <a:ext cx="554792" cy="55916"/>
            </a:xfrm>
            <a:custGeom>
              <a:avLst/>
              <a:gdLst/>
              <a:ahLst/>
              <a:cxnLst/>
              <a:rect l="l" t="t" r="r" b="b"/>
              <a:pathLst>
                <a:path w="7997" h="806" extrusionOk="0">
                  <a:moveTo>
                    <a:pt x="4361" y="1"/>
                  </a:moveTo>
                  <a:cubicBezTo>
                    <a:pt x="4238" y="1"/>
                    <a:pt x="4114" y="1"/>
                    <a:pt x="3988" y="2"/>
                  </a:cubicBezTo>
                  <a:cubicBezTo>
                    <a:pt x="1784" y="23"/>
                    <a:pt x="0" y="218"/>
                    <a:pt x="0" y="443"/>
                  </a:cubicBezTo>
                  <a:cubicBezTo>
                    <a:pt x="0" y="642"/>
                    <a:pt x="1527" y="805"/>
                    <a:pt x="3495" y="805"/>
                  </a:cubicBezTo>
                  <a:cubicBezTo>
                    <a:pt x="3660" y="805"/>
                    <a:pt x="3828" y="804"/>
                    <a:pt x="3999" y="802"/>
                  </a:cubicBezTo>
                  <a:cubicBezTo>
                    <a:pt x="6203" y="781"/>
                    <a:pt x="7997" y="587"/>
                    <a:pt x="7997" y="361"/>
                  </a:cubicBezTo>
                  <a:cubicBezTo>
                    <a:pt x="7987" y="158"/>
                    <a:pt x="6399" y="1"/>
                    <a:pt x="4361" y="1"/>
                  </a:cubicBezTo>
                  <a:close/>
                </a:path>
              </a:pathLst>
            </a:custGeom>
            <a:solidFill>
              <a:srgbClr val="FD9F00"/>
            </a:solidFill>
            <a:ln>
              <a:noFill/>
            </a:ln>
          </p:spPr>
          <p:txBody>
            <a:bodyPr spcFirstLastPara="1" wrap="square" lIns="121900" tIns="121900" rIns="121900" bIns="121900" anchor="ctr" anchorCtr="0">
              <a:noAutofit/>
            </a:bodyPr>
            <a:lstStyle/>
            <a:p>
              <a:endParaRPr sz="2400"/>
            </a:p>
          </p:txBody>
        </p:sp>
        <p:sp>
          <p:nvSpPr>
            <p:cNvPr id="562" name="Google Shape;562;p40"/>
            <p:cNvSpPr/>
            <p:nvPr/>
          </p:nvSpPr>
          <p:spPr>
            <a:xfrm>
              <a:off x="8308482" y="2725989"/>
              <a:ext cx="554792" cy="38572"/>
            </a:xfrm>
            <a:custGeom>
              <a:avLst/>
              <a:gdLst/>
              <a:ahLst/>
              <a:cxnLst/>
              <a:rect l="l" t="t" r="r" b="b"/>
              <a:pathLst>
                <a:path w="7997" h="556" extrusionOk="0">
                  <a:moveTo>
                    <a:pt x="4369" y="1"/>
                  </a:moveTo>
                  <a:cubicBezTo>
                    <a:pt x="4247" y="1"/>
                    <a:pt x="4123" y="1"/>
                    <a:pt x="3998" y="2"/>
                  </a:cubicBezTo>
                  <a:cubicBezTo>
                    <a:pt x="1794" y="23"/>
                    <a:pt x="0" y="218"/>
                    <a:pt x="0" y="443"/>
                  </a:cubicBezTo>
                  <a:cubicBezTo>
                    <a:pt x="0" y="484"/>
                    <a:pt x="62" y="525"/>
                    <a:pt x="174" y="556"/>
                  </a:cubicBezTo>
                  <a:cubicBezTo>
                    <a:pt x="667" y="392"/>
                    <a:pt x="2194" y="248"/>
                    <a:pt x="3998" y="238"/>
                  </a:cubicBezTo>
                  <a:cubicBezTo>
                    <a:pt x="4152" y="236"/>
                    <a:pt x="4304" y="236"/>
                    <a:pt x="4453" y="236"/>
                  </a:cubicBezTo>
                  <a:cubicBezTo>
                    <a:pt x="6055" y="236"/>
                    <a:pt x="7372" y="334"/>
                    <a:pt x="7822" y="484"/>
                  </a:cubicBezTo>
                  <a:cubicBezTo>
                    <a:pt x="7935" y="443"/>
                    <a:pt x="7996" y="402"/>
                    <a:pt x="7996" y="361"/>
                  </a:cubicBezTo>
                  <a:cubicBezTo>
                    <a:pt x="7996" y="158"/>
                    <a:pt x="6400" y="1"/>
                    <a:pt x="4369"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563" name="Google Shape;563;p40"/>
            <p:cNvSpPr/>
            <p:nvPr/>
          </p:nvSpPr>
          <p:spPr>
            <a:xfrm>
              <a:off x="7925111" y="3790768"/>
              <a:ext cx="699924" cy="164349"/>
            </a:xfrm>
            <a:custGeom>
              <a:avLst/>
              <a:gdLst/>
              <a:ahLst/>
              <a:cxnLst/>
              <a:rect l="l" t="t" r="r" b="b"/>
              <a:pathLst>
                <a:path w="10089" h="2369" extrusionOk="0">
                  <a:moveTo>
                    <a:pt x="1" y="1"/>
                  </a:moveTo>
                  <a:lnTo>
                    <a:pt x="1" y="1456"/>
                  </a:lnTo>
                  <a:cubicBezTo>
                    <a:pt x="1" y="1959"/>
                    <a:pt x="2256" y="2369"/>
                    <a:pt x="5044" y="2369"/>
                  </a:cubicBezTo>
                  <a:cubicBezTo>
                    <a:pt x="7833" y="2369"/>
                    <a:pt x="10088" y="1959"/>
                    <a:pt x="10088" y="1456"/>
                  </a:cubicBezTo>
                  <a:lnTo>
                    <a:pt x="10088" y="1"/>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564" name="Google Shape;564;p40"/>
            <p:cNvSpPr/>
            <p:nvPr/>
          </p:nvSpPr>
          <p:spPr>
            <a:xfrm>
              <a:off x="8600763" y="3748796"/>
              <a:ext cx="16442" cy="231227"/>
            </a:xfrm>
            <a:custGeom>
              <a:avLst/>
              <a:gdLst/>
              <a:ahLst/>
              <a:cxnLst/>
              <a:rect l="l" t="t" r="r" b="b"/>
              <a:pathLst>
                <a:path w="237" h="3333" extrusionOk="0">
                  <a:moveTo>
                    <a:pt x="1" y="1"/>
                  </a:moveTo>
                  <a:lnTo>
                    <a:pt x="1" y="3333"/>
                  </a:lnTo>
                  <a:lnTo>
                    <a:pt x="236" y="3333"/>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65" name="Google Shape;565;p40"/>
            <p:cNvSpPr/>
            <p:nvPr/>
          </p:nvSpPr>
          <p:spPr>
            <a:xfrm>
              <a:off x="8558096" y="3748796"/>
              <a:ext cx="16442" cy="231227"/>
            </a:xfrm>
            <a:custGeom>
              <a:avLst/>
              <a:gdLst/>
              <a:ahLst/>
              <a:cxnLst/>
              <a:rect l="l" t="t" r="r" b="b"/>
              <a:pathLst>
                <a:path w="237" h="3333" extrusionOk="0">
                  <a:moveTo>
                    <a:pt x="0" y="1"/>
                  </a:moveTo>
                  <a:lnTo>
                    <a:pt x="0" y="3333"/>
                  </a:lnTo>
                  <a:lnTo>
                    <a:pt x="236" y="3333"/>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66" name="Google Shape;566;p40"/>
            <p:cNvSpPr/>
            <p:nvPr/>
          </p:nvSpPr>
          <p:spPr>
            <a:xfrm>
              <a:off x="8509048" y="3748796"/>
              <a:ext cx="16373" cy="231227"/>
            </a:xfrm>
            <a:custGeom>
              <a:avLst/>
              <a:gdLst/>
              <a:ahLst/>
              <a:cxnLst/>
              <a:rect l="l" t="t" r="r" b="b"/>
              <a:pathLst>
                <a:path w="236" h="3333" extrusionOk="0">
                  <a:moveTo>
                    <a:pt x="0" y="1"/>
                  </a:moveTo>
                  <a:lnTo>
                    <a:pt x="0" y="3333"/>
                  </a:lnTo>
                  <a:lnTo>
                    <a:pt x="236" y="3333"/>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67" name="Google Shape;567;p40"/>
            <p:cNvSpPr/>
            <p:nvPr/>
          </p:nvSpPr>
          <p:spPr>
            <a:xfrm>
              <a:off x="8447858" y="3748796"/>
              <a:ext cx="16442" cy="231227"/>
            </a:xfrm>
            <a:custGeom>
              <a:avLst/>
              <a:gdLst/>
              <a:ahLst/>
              <a:cxnLst/>
              <a:rect l="l" t="t" r="r" b="b"/>
              <a:pathLst>
                <a:path w="237" h="3333" extrusionOk="0">
                  <a:moveTo>
                    <a:pt x="0" y="1"/>
                  </a:moveTo>
                  <a:lnTo>
                    <a:pt x="0" y="3333"/>
                  </a:lnTo>
                  <a:lnTo>
                    <a:pt x="236" y="3333"/>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68" name="Google Shape;568;p40"/>
            <p:cNvSpPr/>
            <p:nvPr/>
          </p:nvSpPr>
          <p:spPr>
            <a:xfrm>
              <a:off x="8380286" y="3748796"/>
              <a:ext cx="16442" cy="231227"/>
            </a:xfrm>
            <a:custGeom>
              <a:avLst/>
              <a:gdLst/>
              <a:ahLst/>
              <a:cxnLst/>
              <a:rect l="l" t="t" r="r" b="b"/>
              <a:pathLst>
                <a:path w="237" h="3333" extrusionOk="0">
                  <a:moveTo>
                    <a:pt x="1" y="1"/>
                  </a:moveTo>
                  <a:lnTo>
                    <a:pt x="1" y="3333"/>
                  </a:lnTo>
                  <a:lnTo>
                    <a:pt x="236" y="3333"/>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69" name="Google Shape;569;p40"/>
            <p:cNvSpPr/>
            <p:nvPr/>
          </p:nvSpPr>
          <p:spPr>
            <a:xfrm>
              <a:off x="8307025" y="3748796"/>
              <a:ext cx="16442" cy="231227"/>
            </a:xfrm>
            <a:custGeom>
              <a:avLst/>
              <a:gdLst/>
              <a:ahLst/>
              <a:cxnLst/>
              <a:rect l="l" t="t" r="r" b="b"/>
              <a:pathLst>
                <a:path w="237" h="3333" extrusionOk="0">
                  <a:moveTo>
                    <a:pt x="1" y="1"/>
                  </a:moveTo>
                  <a:lnTo>
                    <a:pt x="1" y="3333"/>
                  </a:lnTo>
                  <a:lnTo>
                    <a:pt x="236" y="3333"/>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70" name="Google Shape;570;p40"/>
            <p:cNvSpPr/>
            <p:nvPr/>
          </p:nvSpPr>
          <p:spPr>
            <a:xfrm>
              <a:off x="7925111" y="3726040"/>
              <a:ext cx="699924" cy="125985"/>
            </a:xfrm>
            <a:custGeom>
              <a:avLst/>
              <a:gdLst/>
              <a:ahLst/>
              <a:cxnLst/>
              <a:rect l="l" t="t" r="r" b="b"/>
              <a:pathLst>
                <a:path w="10089" h="1816" extrusionOk="0">
                  <a:moveTo>
                    <a:pt x="5044" y="1"/>
                  </a:moveTo>
                  <a:cubicBezTo>
                    <a:pt x="2256" y="1"/>
                    <a:pt x="1" y="411"/>
                    <a:pt x="1" y="913"/>
                  </a:cubicBezTo>
                  <a:cubicBezTo>
                    <a:pt x="1" y="1416"/>
                    <a:pt x="2256" y="1815"/>
                    <a:pt x="5044" y="1815"/>
                  </a:cubicBezTo>
                  <a:cubicBezTo>
                    <a:pt x="7833" y="1815"/>
                    <a:pt x="10088" y="1416"/>
                    <a:pt x="10088" y="913"/>
                  </a:cubicBezTo>
                  <a:cubicBezTo>
                    <a:pt x="10088" y="401"/>
                    <a:pt x="7833" y="1"/>
                    <a:pt x="5044" y="1"/>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571" name="Google Shape;571;p40"/>
            <p:cNvSpPr/>
            <p:nvPr/>
          </p:nvSpPr>
          <p:spPr>
            <a:xfrm>
              <a:off x="7996984" y="3753097"/>
              <a:ext cx="556179" cy="58414"/>
            </a:xfrm>
            <a:custGeom>
              <a:avLst/>
              <a:gdLst/>
              <a:ahLst/>
              <a:cxnLst/>
              <a:rect l="l" t="t" r="r" b="b"/>
              <a:pathLst>
                <a:path w="8017" h="842" extrusionOk="0">
                  <a:moveTo>
                    <a:pt x="4008" y="0"/>
                  </a:moveTo>
                  <a:cubicBezTo>
                    <a:pt x="1794" y="0"/>
                    <a:pt x="0" y="185"/>
                    <a:pt x="0" y="421"/>
                  </a:cubicBezTo>
                  <a:cubicBezTo>
                    <a:pt x="0" y="657"/>
                    <a:pt x="1794" y="841"/>
                    <a:pt x="4008" y="841"/>
                  </a:cubicBezTo>
                  <a:cubicBezTo>
                    <a:pt x="6223" y="841"/>
                    <a:pt x="8017" y="657"/>
                    <a:pt x="8017" y="421"/>
                  </a:cubicBezTo>
                  <a:cubicBezTo>
                    <a:pt x="8017" y="185"/>
                    <a:pt x="6223" y="0"/>
                    <a:pt x="4008" y="0"/>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572" name="Google Shape;572;p40"/>
            <p:cNvSpPr/>
            <p:nvPr/>
          </p:nvSpPr>
          <p:spPr>
            <a:xfrm>
              <a:off x="7996984" y="3752403"/>
              <a:ext cx="556179" cy="38434"/>
            </a:xfrm>
            <a:custGeom>
              <a:avLst/>
              <a:gdLst/>
              <a:ahLst/>
              <a:cxnLst/>
              <a:rect l="l" t="t" r="r" b="b"/>
              <a:pathLst>
                <a:path w="8017" h="554" extrusionOk="0">
                  <a:moveTo>
                    <a:pt x="4008" y="0"/>
                  </a:moveTo>
                  <a:cubicBezTo>
                    <a:pt x="1794" y="0"/>
                    <a:pt x="0" y="195"/>
                    <a:pt x="0" y="431"/>
                  </a:cubicBezTo>
                  <a:cubicBezTo>
                    <a:pt x="0" y="472"/>
                    <a:pt x="62" y="513"/>
                    <a:pt x="174" y="554"/>
                  </a:cubicBezTo>
                  <a:cubicBezTo>
                    <a:pt x="677" y="379"/>
                    <a:pt x="2204" y="256"/>
                    <a:pt x="4008" y="256"/>
                  </a:cubicBezTo>
                  <a:cubicBezTo>
                    <a:pt x="5823" y="256"/>
                    <a:pt x="7340" y="379"/>
                    <a:pt x="7842" y="554"/>
                  </a:cubicBezTo>
                  <a:cubicBezTo>
                    <a:pt x="7955" y="513"/>
                    <a:pt x="8017" y="472"/>
                    <a:pt x="8017" y="431"/>
                  </a:cubicBezTo>
                  <a:cubicBezTo>
                    <a:pt x="8017" y="195"/>
                    <a:pt x="6223" y="0"/>
                    <a:pt x="4008"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573" name="Google Shape;573;p40"/>
            <p:cNvSpPr/>
            <p:nvPr/>
          </p:nvSpPr>
          <p:spPr>
            <a:xfrm>
              <a:off x="7883138" y="3658468"/>
              <a:ext cx="699924" cy="164419"/>
            </a:xfrm>
            <a:custGeom>
              <a:avLst/>
              <a:gdLst/>
              <a:ahLst/>
              <a:cxnLst/>
              <a:rect l="l" t="t" r="r" b="b"/>
              <a:pathLst>
                <a:path w="10089" h="2370" extrusionOk="0">
                  <a:moveTo>
                    <a:pt x="1" y="1"/>
                  </a:moveTo>
                  <a:lnTo>
                    <a:pt x="1" y="1457"/>
                  </a:lnTo>
                  <a:cubicBezTo>
                    <a:pt x="1" y="1959"/>
                    <a:pt x="2256" y="2369"/>
                    <a:pt x="5045" y="2369"/>
                  </a:cubicBezTo>
                  <a:cubicBezTo>
                    <a:pt x="7833" y="2369"/>
                    <a:pt x="10088" y="1959"/>
                    <a:pt x="10088" y="1457"/>
                  </a:cubicBezTo>
                  <a:lnTo>
                    <a:pt x="10088" y="1"/>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574" name="Google Shape;574;p40"/>
            <p:cNvSpPr/>
            <p:nvPr/>
          </p:nvSpPr>
          <p:spPr>
            <a:xfrm>
              <a:off x="7890284" y="3616566"/>
              <a:ext cx="17136" cy="231157"/>
            </a:xfrm>
            <a:custGeom>
              <a:avLst/>
              <a:gdLst/>
              <a:ahLst/>
              <a:cxnLst/>
              <a:rect l="l" t="t" r="r" b="b"/>
              <a:pathLst>
                <a:path w="247" h="3332" extrusionOk="0">
                  <a:moveTo>
                    <a:pt x="0" y="0"/>
                  </a:moveTo>
                  <a:lnTo>
                    <a:pt x="0" y="3332"/>
                  </a:lnTo>
                  <a:lnTo>
                    <a:pt x="246" y="3332"/>
                  </a:lnTo>
                  <a:lnTo>
                    <a:pt x="24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75" name="Google Shape;575;p40"/>
            <p:cNvSpPr/>
            <p:nvPr/>
          </p:nvSpPr>
          <p:spPr>
            <a:xfrm>
              <a:off x="7933644" y="3616566"/>
              <a:ext cx="16442" cy="231157"/>
            </a:xfrm>
            <a:custGeom>
              <a:avLst/>
              <a:gdLst/>
              <a:ahLst/>
              <a:cxnLst/>
              <a:rect l="l" t="t" r="r" b="b"/>
              <a:pathLst>
                <a:path w="237" h="3332" extrusionOk="0">
                  <a:moveTo>
                    <a:pt x="1" y="0"/>
                  </a:moveTo>
                  <a:lnTo>
                    <a:pt x="1" y="3332"/>
                  </a:lnTo>
                  <a:lnTo>
                    <a:pt x="236" y="333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76" name="Google Shape;576;p40"/>
            <p:cNvSpPr/>
            <p:nvPr/>
          </p:nvSpPr>
          <p:spPr>
            <a:xfrm>
              <a:off x="7982762" y="3616566"/>
              <a:ext cx="16373" cy="231157"/>
            </a:xfrm>
            <a:custGeom>
              <a:avLst/>
              <a:gdLst/>
              <a:ahLst/>
              <a:cxnLst/>
              <a:rect l="l" t="t" r="r" b="b"/>
              <a:pathLst>
                <a:path w="236" h="3332" extrusionOk="0">
                  <a:moveTo>
                    <a:pt x="0" y="0"/>
                  </a:moveTo>
                  <a:lnTo>
                    <a:pt x="0" y="3332"/>
                  </a:lnTo>
                  <a:lnTo>
                    <a:pt x="236" y="333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77" name="Google Shape;577;p40"/>
            <p:cNvSpPr/>
            <p:nvPr/>
          </p:nvSpPr>
          <p:spPr>
            <a:xfrm>
              <a:off x="8184715" y="3616566"/>
              <a:ext cx="16442" cy="231157"/>
            </a:xfrm>
            <a:custGeom>
              <a:avLst/>
              <a:gdLst/>
              <a:ahLst/>
              <a:cxnLst/>
              <a:rect l="l" t="t" r="r" b="b"/>
              <a:pathLst>
                <a:path w="237" h="3332" extrusionOk="0">
                  <a:moveTo>
                    <a:pt x="0" y="0"/>
                  </a:moveTo>
                  <a:lnTo>
                    <a:pt x="0" y="3332"/>
                  </a:lnTo>
                  <a:lnTo>
                    <a:pt x="236" y="333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78" name="Google Shape;578;p40"/>
            <p:cNvSpPr/>
            <p:nvPr/>
          </p:nvSpPr>
          <p:spPr>
            <a:xfrm>
              <a:off x="8558790" y="3616566"/>
              <a:ext cx="16442" cy="231157"/>
            </a:xfrm>
            <a:custGeom>
              <a:avLst/>
              <a:gdLst/>
              <a:ahLst/>
              <a:cxnLst/>
              <a:rect l="l" t="t" r="r" b="b"/>
              <a:pathLst>
                <a:path w="237" h="3332" extrusionOk="0">
                  <a:moveTo>
                    <a:pt x="1" y="0"/>
                  </a:moveTo>
                  <a:lnTo>
                    <a:pt x="1" y="3332"/>
                  </a:lnTo>
                  <a:lnTo>
                    <a:pt x="236" y="333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79" name="Google Shape;579;p40"/>
            <p:cNvSpPr/>
            <p:nvPr/>
          </p:nvSpPr>
          <p:spPr>
            <a:xfrm>
              <a:off x="8515430" y="3616566"/>
              <a:ext cx="16442" cy="231157"/>
            </a:xfrm>
            <a:custGeom>
              <a:avLst/>
              <a:gdLst/>
              <a:ahLst/>
              <a:cxnLst/>
              <a:rect l="l" t="t" r="r" b="b"/>
              <a:pathLst>
                <a:path w="237" h="3332" extrusionOk="0">
                  <a:moveTo>
                    <a:pt x="0" y="0"/>
                  </a:moveTo>
                  <a:lnTo>
                    <a:pt x="0" y="3332"/>
                  </a:lnTo>
                  <a:lnTo>
                    <a:pt x="236" y="333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80" name="Google Shape;580;p40"/>
            <p:cNvSpPr/>
            <p:nvPr/>
          </p:nvSpPr>
          <p:spPr>
            <a:xfrm>
              <a:off x="8466381" y="3616566"/>
              <a:ext cx="17136" cy="231157"/>
            </a:xfrm>
            <a:custGeom>
              <a:avLst/>
              <a:gdLst/>
              <a:ahLst/>
              <a:cxnLst/>
              <a:rect l="l" t="t" r="r" b="b"/>
              <a:pathLst>
                <a:path w="247" h="3332" extrusionOk="0">
                  <a:moveTo>
                    <a:pt x="0" y="0"/>
                  </a:moveTo>
                  <a:lnTo>
                    <a:pt x="0" y="3332"/>
                  </a:lnTo>
                  <a:lnTo>
                    <a:pt x="246" y="3332"/>
                  </a:lnTo>
                  <a:lnTo>
                    <a:pt x="24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81" name="Google Shape;581;p40"/>
            <p:cNvSpPr/>
            <p:nvPr/>
          </p:nvSpPr>
          <p:spPr>
            <a:xfrm>
              <a:off x="8405192" y="3616566"/>
              <a:ext cx="17136" cy="231157"/>
            </a:xfrm>
            <a:custGeom>
              <a:avLst/>
              <a:gdLst/>
              <a:ahLst/>
              <a:cxnLst/>
              <a:rect l="l" t="t" r="r" b="b"/>
              <a:pathLst>
                <a:path w="247" h="3332" extrusionOk="0">
                  <a:moveTo>
                    <a:pt x="0" y="0"/>
                  </a:moveTo>
                  <a:lnTo>
                    <a:pt x="0" y="3332"/>
                  </a:lnTo>
                  <a:lnTo>
                    <a:pt x="246" y="3332"/>
                  </a:lnTo>
                  <a:lnTo>
                    <a:pt x="24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82" name="Google Shape;582;p40"/>
            <p:cNvSpPr/>
            <p:nvPr/>
          </p:nvSpPr>
          <p:spPr>
            <a:xfrm>
              <a:off x="8338313" y="3616566"/>
              <a:ext cx="16442" cy="231157"/>
            </a:xfrm>
            <a:custGeom>
              <a:avLst/>
              <a:gdLst/>
              <a:ahLst/>
              <a:cxnLst/>
              <a:rect l="l" t="t" r="r" b="b"/>
              <a:pathLst>
                <a:path w="237" h="3332" extrusionOk="0">
                  <a:moveTo>
                    <a:pt x="1" y="0"/>
                  </a:moveTo>
                  <a:lnTo>
                    <a:pt x="1" y="3332"/>
                  </a:lnTo>
                  <a:lnTo>
                    <a:pt x="237" y="3332"/>
                  </a:lnTo>
                  <a:lnTo>
                    <a:pt x="237"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83" name="Google Shape;583;p40"/>
            <p:cNvSpPr/>
            <p:nvPr/>
          </p:nvSpPr>
          <p:spPr>
            <a:xfrm>
              <a:off x="8265053" y="3616566"/>
              <a:ext cx="16442" cy="231157"/>
            </a:xfrm>
            <a:custGeom>
              <a:avLst/>
              <a:gdLst/>
              <a:ahLst/>
              <a:cxnLst/>
              <a:rect l="l" t="t" r="r" b="b"/>
              <a:pathLst>
                <a:path w="237" h="3332" extrusionOk="0">
                  <a:moveTo>
                    <a:pt x="1" y="0"/>
                  </a:moveTo>
                  <a:lnTo>
                    <a:pt x="1" y="3332"/>
                  </a:lnTo>
                  <a:lnTo>
                    <a:pt x="237" y="3332"/>
                  </a:lnTo>
                  <a:lnTo>
                    <a:pt x="237"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84" name="Google Shape;584;p40"/>
            <p:cNvSpPr/>
            <p:nvPr/>
          </p:nvSpPr>
          <p:spPr>
            <a:xfrm>
              <a:off x="7883138" y="3593810"/>
              <a:ext cx="699924" cy="125916"/>
            </a:xfrm>
            <a:custGeom>
              <a:avLst/>
              <a:gdLst/>
              <a:ahLst/>
              <a:cxnLst/>
              <a:rect l="l" t="t" r="r" b="b"/>
              <a:pathLst>
                <a:path w="10089" h="1815" extrusionOk="0">
                  <a:moveTo>
                    <a:pt x="5045" y="0"/>
                  </a:moveTo>
                  <a:cubicBezTo>
                    <a:pt x="2256" y="0"/>
                    <a:pt x="1" y="400"/>
                    <a:pt x="1" y="902"/>
                  </a:cubicBezTo>
                  <a:cubicBezTo>
                    <a:pt x="1" y="1415"/>
                    <a:pt x="2256" y="1815"/>
                    <a:pt x="5045" y="1815"/>
                  </a:cubicBezTo>
                  <a:cubicBezTo>
                    <a:pt x="7823" y="1815"/>
                    <a:pt x="10088" y="1415"/>
                    <a:pt x="10088" y="902"/>
                  </a:cubicBezTo>
                  <a:cubicBezTo>
                    <a:pt x="10088" y="400"/>
                    <a:pt x="7823" y="0"/>
                    <a:pt x="5045" y="0"/>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585" name="Google Shape;585;p40"/>
            <p:cNvSpPr/>
            <p:nvPr/>
          </p:nvSpPr>
          <p:spPr>
            <a:xfrm>
              <a:off x="7955012" y="3620797"/>
              <a:ext cx="556179" cy="58414"/>
            </a:xfrm>
            <a:custGeom>
              <a:avLst/>
              <a:gdLst/>
              <a:ahLst/>
              <a:cxnLst/>
              <a:rect l="l" t="t" r="r" b="b"/>
              <a:pathLst>
                <a:path w="8017" h="842" extrusionOk="0">
                  <a:moveTo>
                    <a:pt x="4009" y="1"/>
                  </a:moveTo>
                  <a:cubicBezTo>
                    <a:pt x="1794" y="1"/>
                    <a:pt x="0" y="185"/>
                    <a:pt x="0" y="421"/>
                  </a:cubicBezTo>
                  <a:cubicBezTo>
                    <a:pt x="0" y="657"/>
                    <a:pt x="1794" y="841"/>
                    <a:pt x="4009" y="841"/>
                  </a:cubicBezTo>
                  <a:cubicBezTo>
                    <a:pt x="6223" y="841"/>
                    <a:pt x="8017" y="657"/>
                    <a:pt x="8017" y="421"/>
                  </a:cubicBezTo>
                  <a:cubicBezTo>
                    <a:pt x="8017" y="185"/>
                    <a:pt x="6223" y="1"/>
                    <a:pt x="4009" y="1"/>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586" name="Google Shape;586;p40"/>
            <p:cNvSpPr/>
            <p:nvPr/>
          </p:nvSpPr>
          <p:spPr>
            <a:xfrm>
              <a:off x="7955012" y="3620104"/>
              <a:ext cx="556179" cy="38434"/>
            </a:xfrm>
            <a:custGeom>
              <a:avLst/>
              <a:gdLst/>
              <a:ahLst/>
              <a:cxnLst/>
              <a:rect l="l" t="t" r="r" b="b"/>
              <a:pathLst>
                <a:path w="8017" h="554" extrusionOk="0">
                  <a:moveTo>
                    <a:pt x="4009" y="0"/>
                  </a:moveTo>
                  <a:cubicBezTo>
                    <a:pt x="1794" y="0"/>
                    <a:pt x="0" y="195"/>
                    <a:pt x="0" y="431"/>
                  </a:cubicBezTo>
                  <a:cubicBezTo>
                    <a:pt x="0" y="472"/>
                    <a:pt x="62" y="513"/>
                    <a:pt x="174" y="554"/>
                  </a:cubicBezTo>
                  <a:cubicBezTo>
                    <a:pt x="667" y="380"/>
                    <a:pt x="2194" y="257"/>
                    <a:pt x="4009" y="257"/>
                  </a:cubicBezTo>
                  <a:cubicBezTo>
                    <a:pt x="5813" y="257"/>
                    <a:pt x="7340" y="380"/>
                    <a:pt x="7843" y="554"/>
                  </a:cubicBezTo>
                  <a:cubicBezTo>
                    <a:pt x="7955" y="513"/>
                    <a:pt x="8017" y="472"/>
                    <a:pt x="8017" y="431"/>
                  </a:cubicBezTo>
                  <a:cubicBezTo>
                    <a:pt x="8017" y="195"/>
                    <a:pt x="6223" y="0"/>
                    <a:pt x="4009"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587" name="Google Shape;587;p40"/>
            <p:cNvSpPr/>
            <p:nvPr/>
          </p:nvSpPr>
          <p:spPr>
            <a:xfrm>
              <a:off x="7920115" y="3543998"/>
              <a:ext cx="699924" cy="164349"/>
            </a:xfrm>
            <a:custGeom>
              <a:avLst/>
              <a:gdLst/>
              <a:ahLst/>
              <a:cxnLst/>
              <a:rect l="l" t="t" r="r" b="b"/>
              <a:pathLst>
                <a:path w="10089" h="2369" extrusionOk="0">
                  <a:moveTo>
                    <a:pt x="1" y="0"/>
                  </a:moveTo>
                  <a:lnTo>
                    <a:pt x="1" y="1456"/>
                  </a:lnTo>
                  <a:cubicBezTo>
                    <a:pt x="1" y="1959"/>
                    <a:pt x="2256" y="2369"/>
                    <a:pt x="5045" y="2369"/>
                  </a:cubicBezTo>
                  <a:cubicBezTo>
                    <a:pt x="7833" y="2369"/>
                    <a:pt x="10088" y="1959"/>
                    <a:pt x="10088" y="1456"/>
                  </a:cubicBezTo>
                  <a:lnTo>
                    <a:pt x="10088" y="0"/>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588" name="Google Shape;588;p40"/>
            <p:cNvSpPr/>
            <p:nvPr/>
          </p:nvSpPr>
          <p:spPr>
            <a:xfrm>
              <a:off x="7927955" y="3502026"/>
              <a:ext cx="16442" cy="231227"/>
            </a:xfrm>
            <a:custGeom>
              <a:avLst/>
              <a:gdLst/>
              <a:ahLst/>
              <a:cxnLst/>
              <a:rect l="l" t="t" r="r" b="b"/>
              <a:pathLst>
                <a:path w="237" h="3333" extrusionOk="0">
                  <a:moveTo>
                    <a:pt x="1" y="1"/>
                  </a:moveTo>
                  <a:lnTo>
                    <a:pt x="1" y="3332"/>
                  </a:lnTo>
                  <a:lnTo>
                    <a:pt x="236" y="333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89" name="Google Shape;589;p40"/>
            <p:cNvSpPr/>
            <p:nvPr/>
          </p:nvSpPr>
          <p:spPr>
            <a:xfrm>
              <a:off x="7970621"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90" name="Google Shape;590;p40"/>
            <p:cNvSpPr/>
            <p:nvPr/>
          </p:nvSpPr>
          <p:spPr>
            <a:xfrm>
              <a:off x="8019739" y="3502026"/>
              <a:ext cx="16373" cy="231227"/>
            </a:xfrm>
            <a:custGeom>
              <a:avLst/>
              <a:gdLst/>
              <a:ahLst/>
              <a:cxnLst/>
              <a:rect l="l" t="t" r="r" b="b"/>
              <a:pathLst>
                <a:path w="236" h="3333" extrusionOk="0">
                  <a:moveTo>
                    <a:pt x="0" y="1"/>
                  </a:moveTo>
                  <a:lnTo>
                    <a:pt x="0" y="3332"/>
                  </a:lnTo>
                  <a:lnTo>
                    <a:pt x="236" y="333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91" name="Google Shape;591;p40"/>
            <p:cNvSpPr/>
            <p:nvPr/>
          </p:nvSpPr>
          <p:spPr>
            <a:xfrm>
              <a:off x="8221693" y="3502026"/>
              <a:ext cx="16442" cy="231227"/>
            </a:xfrm>
            <a:custGeom>
              <a:avLst/>
              <a:gdLst/>
              <a:ahLst/>
              <a:cxnLst/>
              <a:rect l="l" t="t" r="r" b="b"/>
              <a:pathLst>
                <a:path w="237" h="3333" extrusionOk="0">
                  <a:moveTo>
                    <a:pt x="1" y="1"/>
                  </a:moveTo>
                  <a:lnTo>
                    <a:pt x="1" y="3332"/>
                  </a:lnTo>
                  <a:lnTo>
                    <a:pt x="236" y="333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92" name="Google Shape;592;p40"/>
            <p:cNvSpPr/>
            <p:nvPr/>
          </p:nvSpPr>
          <p:spPr>
            <a:xfrm>
              <a:off x="8595768"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93" name="Google Shape;593;p40"/>
            <p:cNvSpPr/>
            <p:nvPr/>
          </p:nvSpPr>
          <p:spPr>
            <a:xfrm>
              <a:off x="8552408" y="3502026"/>
              <a:ext cx="17136" cy="231227"/>
            </a:xfrm>
            <a:custGeom>
              <a:avLst/>
              <a:gdLst/>
              <a:ahLst/>
              <a:cxnLst/>
              <a:rect l="l" t="t" r="r" b="b"/>
              <a:pathLst>
                <a:path w="247" h="3333" extrusionOk="0">
                  <a:moveTo>
                    <a:pt x="0" y="1"/>
                  </a:moveTo>
                  <a:lnTo>
                    <a:pt x="0" y="3332"/>
                  </a:lnTo>
                  <a:lnTo>
                    <a:pt x="246" y="3332"/>
                  </a:lnTo>
                  <a:lnTo>
                    <a:pt x="24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94" name="Google Shape;594;p40"/>
            <p:cNvSpPr/>
            <p:nvPr/>
          </p:nvSpPr>
          <p:spPr>
            <a:xfrm>
              <a:off x="8504053" y="3502026"/>
              <a:ext cx="16442" cy="231227"/>
            </a:xfrm>
            <a:custGeom>
              <a:avLst/>
              <a:gdLst/>
              <a:ahLst/>
              <a:cxnLst/>
              <a:rect l="l" t="t" r="r" b="b"/>
              <a:pathLst>
                <a:path w="237" h="3333" extrusionOk="0">
                  <a:moveTo>
                    <a:pt x="0" y="1"/>
                  </a:moveTo>
                  <a:lnTo>
                    <a:pt x="0" y="3332"/>
                  </a:lnTo>
                  <a:lnTo>
                    <a:pt x="236" y="333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95" name="Google Shape;595;p40"/>
            <p:cNvSpPr/>
            <p:nvPr/>
          </p:nvSpPr>
          <p:spPr>
            <a:xfrm>
              <a:off x="8442863"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96" name="Google Shape;596;p40"/>
            <p:cNvSpPr/>
            <p:nvPr/>
          </p:nvSpPr>
          <p:spPr>
            <a:xfrm>
              <a:off x="8375291"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97" name="Google Shape;597;p40"/>
            <p:cNvSpPr/>
            <p:nvPr/>
          </p:nvSpPr>
          <p:spPr>
            <a:xfrm>
              <a:off x="8302030" y="3502026"/>
              <a:ext cx="16442" cy="231227"/>
            </a:xfrm>
            <a:custGeom>
              <a:avLst/>
              <a:gdLst/>
              <a:ahLst/>
              <a:cxnLst/>
              <a:rect l="l" t="t" r="r" b="b"/>
              <a:pathLst>
                <a:path w="237" h="3333" extrusionOk="0">
                  <a:moveTo>
                    <a:pt x="1" y="1"/>
                  </a:moveTo>
                  <a:lnTo>
                    <a:pt x="1" y="3332"/>
                  </a:lnTo>
                  <a:lnTo>
                    <a:pt x="237" y="3332"/>
                  </a:lnTo>
                  <a:lnTo>
                    <a:pt x="237"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598" name="Google Shape;598;p40"/>
            <p:cNvSpPr/>
            <p:nvPr/>
          </p:nvSpPr>
          <p:spPr>
            <a:xfrm>
              <a:off x="7920115" y="3479271"/>
              <a:ext cx="699924" cy="125985"/>
            </a:xfrm>
            <a:custGeom>
              <a:avLst/>
              <a:gdLst/>
              <a:ahLst/>
              <a:cxnLst/>
              <a:rect l="l" t="t" r="r" b="b"/>
              <a:pathLst>
                <a:path w="10089" h="1816" extrusionOk="0">
                  <a:moveTo>
                    <a:pt x="5045" y="1"/>
                  </a:moveTo>
                  <a:cubicBezTo>
                    <a:pt x="2256" y="1"/>
                    <a:pt x="1" y="400"/>
                    <a:pt x="1" y="913"/>
                  </a:cubicBezTo>
                  <a:cubicBezTo>
                    <a:pt x="1" y="1415"/>
                    <a:pt x="2256" y="1815"/>
                    <a:pt x="5045" y="1815"/>
                  </a:cubicBezTo>
                  <a:cubicBezTo>
                    <a:pt x="7833" y="1815"/>
                    <a:pt x="10088" y="1415"/>
                    <a:pt x="10088" y="913"/>
                  </a:cubicBezTo>
                  <a:cubicBezTo>
                    <a:pt x="10088" y="411"/>
                    <a:pt x="7833" y="1"/>
                    <a:pt x="5045" y="1"/>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599" name="Google Shape;599;p40"/>
            <p:cNvSpPr/>
            <p:nvPr/>
          </p:nvSpPr>
          <p:spPr>
            <a:xfrm>
              <a:off x="7992683" y="3506327"/>
              <a:ext cx="555486" cy="58344"/>
            </a:xfrm>
            <a:custGeom>
              <a:avLst/>
              <a:gdLst/>
              <a:ahLst/>
              <a:cxnLst/>
              <a:rect l="l" t="t" r="r" b="b"/>
              <a:pathLst>
                <a:path w="8007" h="841" extrusionOk="0">
                  <a:moveTo>
                    <a:pt x="4009" y="0"/>
                  </a:moveTo>
                  <a:cubicBezTo>
                    <a:pt x="1795" y="0"/>
                    <a:pt x="1" y="185"/>
                    <a:pt x="1" y="420"/>
                  </a:cubicBezTo>
                  <a:cubicBezTo>
                    <a:pt x="1" y="656"/>
                    <a:pt x="1784" y="841"/>
                    <a:pt x="3999" y="841"/>
                  </a:cubicBezTo>
                  <a:cubicBezTo>
                    <a:pt x="6213" y="841"/>
                    <a:pt x="8007" y="656"/>
                    <a:pt x="8007" y="420"/>
                  </a:cubicBezTo>
                  <a:cubicBezTo>
                    <a:pt x="8007" y="195"/>
                    <a:pt x="6223" y="0"/>
                    <a:pt x="4009" y="0"/>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00" name="Google Shape;600;p40"/>
            <p:cNvSpPr/>
            <p:nvPr/>
          </p:nvSpPr>
          <p:spPr>
            <a:xfrm>
              <a:off x="7992683" y="3505564"/>
              <a:ext cx="555486" cy="38503"/>
            </a:xfrm>
            <a:custGeom>
              <a:avLst/>
              <a:gdLst/>
              <a:ahLst/>
              <a:cxnLst/>
              <a:rect l="l" t="t" r="r" b="b"/>
              <a:pathLst>
                <a:path w="8007" h="555" extrusionOk="0">
                  <a:moveTo>
                    <a:pt x="3999" y="1"/>
                  </a:moveTo>
                  <a:cubicBezTo>
                    <a:pt x="1784" y="1"/>
                    <a:pt x="1" y="206"/>
                    <a:pt x="1" y="431"/>
                  </a:cubicBezTo>
                  <a:cubicBezTo>
                    <a:pt x="1" y="472"/>
                    <a:pt x="52" y="513"/>
                    <a:pt x="165" y="554"/>
                  </a:cubicBezTo>
                  <a:cubicBezTo>
                    <a:pt x="657" y="380"/>
                    <a:pt x="2194" y="257"/>
                    <a:pt x="3999" y="257"/>
                  </a:cubicBezTo>
                  <a:cubicBezTo>
                    <a:pt x="5813" y="257"/>
                    <a:pt x="7330" y="380"/>
                    <a:pt x="7833" y="554"/>
                  </a:cubicBezTo>
                  <a:cubicBezTo>
                    <a:pt x="7945" y="513"/>
                    <a:pt x="8007" y="472"/>
                    <a:pt x="8007" y="431"/>
                  </a:cubicBezTo>
                  <a:cubicBezTo>
                    <a:pt x="8007" y="196"/>
                    <a:pt x="6213" y="1"/>
                    <a:pt x="3999"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01" name="Google Shape;601;p40"/>
            <p:cNvSpPr/>
            <p:nvPr/>
          </p:nvSpPr>
          <p:spPr>
            <a:xfrm>
              <a:off x="7868222" y="3420232"/>
              <a:ext cx="699855" cy="163656"/>
            </a:xfrm>
            <a:custGeom>
              <a:avLst/>
              <a:gdLst/>
              <a:ahLst/>
              <a:cxnLst/>
              <a:rect l="l" t="t" r="r" b="b"/>
              <a:pathLst>
                <a:path w="10088" h="2359" extrusionOk="0">
                  <a:moveTo>
                    <a:pt x="1" y="1"/>
                  </a:moveTo>
                  <a:lnTo>
                    <a:pt x="1" y="1446"/>
                  </a:lnTo>
                  <a:cubicBezTo>
                    <a:pt x="1" y="1949"/>
                    <a:pt x="2256" y="2359"/>
                    <a:pt x="5044" y="2359"/>
                  </a:cubicBezTo>
                  <a:cubicBezTo>
                    <a:pt x="7822" y="2359"/>
                    <a:pt x="10088" y="1949"/>
                    <a:pt x="10088" y="1446"/>
                  </a:cubicBezTo>
                  <a:lnTo>
                    <a:pt x="10088" y="1"/>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602" name="Google Shape;602;p40"/>
            <p:cNvSpPr/>
            <p:nvPr/>
          </p:nvSpPr>
          <p:spPr>
            <a:xfrm>
              <a:off x="7875368"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03" name="Google Shape;603;p40"/>
            <p:cNvSpPr/>
            <p:nvPr/>
          </p:nvSpPr>
          <p:spPr>
            <a:xfrm>
              <a:off x="7918034" y="3378260"/>
              <a:ext cx="17136" cy="230533"/>
            </a:xfrm>
            <a:custGeom>
              <a:avLst/>
              <a:gdLst/>
              <a:ahLst/>
              <a:cxnLst/>
              <a:rect l="l" t="t" r="r" b="b"/>
              <a:pathLst>
                <a:path w="247" h="3323" extrusionOk="0">
                  <a:moveTo>
                    <a:pt x="0" y="1"/>
                  </a:moveTo>
                  <a:lnTo>
                    <a:pt x="0" y="3322"/>
                  </a:lnTo>
                  <a:lnTo>
                    <a:pt x="246" y="3322"/>
                  </a:lnTo>
                  <a:lnTo>
                    <a:pt x="24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04" name="Google Shape;604;p40"/>
            <p:cNvSpPr/>
            <p:nvPr/>
          </p:nvSpPr>
          <p:spPr>
            <a:xfrm>
              <a:off x="7967083" y="3378260"/>
              <a:ext cx="17136" cy="230533"/>
            </a:xfrm>
            <a:custGeom>
              <a:avLst/>
              <a:gdLst/>
              <a:ahLst/>
              <a:cxnLst/>
              <a:rect l="l" t="t" r="r" b="b"/>
              <a:pathLst>
                <a:path w="247" h="3323" extrusionOk="0">
                  <a:moveTo>
                    <a:pt x="0" y="1"/>
                  </a:moveTo>
                  <a:lnTo>
                    <a:pt x="0" y="3322"/>
                  </a:lnTo>
                  <a:lnTo>
                    <a:pt x="247" y="3322"/>
                  </a:lnTo>
                  <a:lnTo>
                    <a:pt x="247"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05" name="Google Shape;605;p40"/>
            <p:cNvSpPr/>
            <p:nvPr/>
          </p:nvSpPr>
          <p:spPr>
            <a:xfrm>
              <a:off x="8543181"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06" name="Google Shape;606;p40"/>
            <p:cNvSpPr/>
            <p:nvPr/>
          </p:nvSpPr>
          <p:spPr>
            <a:xfrm>
              <a:off x="8500514"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07" name="Google Shape;607;p40"/>
            <p:cNvSpPr/>
            <p:nvPr/>
          </p:nvSpPr>
          <p:spPr>
            <a:xfrm>
              <a:off x="8451396" y="3378260"/>
              <a:ext cx="16442" cy="230533"/>
            </a:xfrm>
            <a:custGeom>
              <a:avLst/>
              <a:gdLst/>
              <a:ahLst/>
              <a:cxnLst/>
              <a:rect l="l" t="t" r="r" b="b"/>
              <a:pathLst>
                <a:path w="237" h="3323" extrusionOk="0">
                  <a:moveTo>
                    <a:pt x="1" y="1"/>
                  </a:moveTo>
                  <a:lnTo>
                    <a:pt x="1" y="3322"/>
                  </a:lnTo>
                  <a:lnTo>
                    <a:pt x="237" y="3322"/>
                  </a:lnTo>
                  <a:lnTo>
                    <a:pt x="237"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08" name="Google Shape;608;p40"/>
            <p:cNvSpPr/>
            <p:nvPr/>
          </p:nvSpPr>
          <p:spPr>
            <a:xfrm>
              <a:off x="8390276"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09" name="Google Shape;609;p40"/>
            <p:cNvSpPr/>
            <p:nvPr/>
          </p:nvSpPr>
          <p:spPr>
            <a:xfrm>
              <a:off x="8322704" y="337826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10" name="Google Shape;610;p40"/>
            <p:cNvSpPr/>
            <p:nvPr/>
          </p:nvSpPr>
          <p:spPr>
            <a:xfrm>
              <a:off x="8249443" y="3378260"/>
              <a:ext cx="16442" cy="230533"/>
            </a:xfrm>
            <a:custGeom>
              <a:avLst/>
              <a:gdLst/>
              <a:ahLst/>
              <a:cxnLst/>
              <a:rect l="l" t="t" r="r" b="b"/>
              <a:pathLst>
                <a:path w="237" h="3323" extrusionOk="0">
                  <a:moveTo>
                    <a:pt x="0" y="1"/>
                  </a:moveTo>
                  <a:lnTo>
                    <a:pt x="0" y="3322"/>
                  </a:lnTo>
                  <a:lnTo>
                    <a:pt x="236" y="332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11" name="Google Shape;611;p40"/>
            <p:cNvSpPr/>
            <p:nvPr/>
          </p:nvSpPr>
          <p:spPr>
            <a:xfrm>
              <a:off x="7867529" y="3354811"/>
              <a:ext cx="699855" cy="126679"/>
            </a:xfrm>
            <a:custGeom>
              <a:avLst/>
              <a:gdLst/>
              <a:ahLst/>
              <a:cxnLst/>
              <a:rect l="l" t="t" r="r" b="b"/>
              <a:pathLst>
                <a:path w="10088" h="1826" extrusionOk="0">
                  <a:moveTo>
                    <a:pt x="5044" y="1"/>
                  </a:moveTo>
                  <a:cubicBezTo>
                    <a:pt x="2266" y="1"/>
                    <a:pt x="0" y="411"/>
                    <a:pt x="0" y="913"/>
                  </a:cubicBezTo>
                  <a:cubicBezTo>
                    <a:pt x="0" y="1415"/>
                    <a:pt x="2266" y="1825"/>
                    <a:pt x="5044" y="1825"/>
                  </a:cubicBezTo>
                  <a:cubicBezTo>
                    <a:pt x="7832" y="1825"/>
                    <a:pt x="10088" y="1415"/>
                    <a:pt x="10088" y="913"/>
                  </a:cubicBezTo>
                  <a:cubicBezTo>
                    <a:pt x="10088" y="411"/>
                    <a:pt x="7832" y="1"/>
                    <a:pt x="5044" y="1"/>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12" name="Google Shape;612;p40"/>
            <p:cNvSpPr/>
            <p:nvPr/>
          </p:nvSpPr>
          <p:spPr>
            <a:xfrm>
              <a:off x="7939333" y="3381867"/>
              <a:ext cx="556249" cy="59107"/>
            </a:xfrm>
            <a:custGeom>
              <a:avLst/>
              <a:gdLst/>
              <a:ahLst/>
              <a:cxnLst/>
              <a:rect l="l" t="t" r="r" b="b"/>
              <a:pathLst>
                <a:path w="8018" h="852" extrusionOk="0">
                  <a:moveTo>
                    <a:pt x="4009" y="0"/>
                  </a:moveTo>
                  <a:cubicBezTo>
                    <a:pt x="1795" y="0"/>
                    <a:pt x="1" y="195"/>
                    <a:pt x="1" y="431"/>
                  </a:cubicBezTo>
                  <a:cubicBezTo>
                    <a:pt x="1" y="656"/>
                    <a:pt x="1795" y="851"/>
                    <a:pt x="4009" y="851"/>
                  </a:cubicBezTo>
                  <a:cubicBezTo>
                    <a:pt x="6223" y="851"/>
                    <a:pt x="8017" y="656"/>
                    <a:pt x="8017" y="431"/>
                  </a:cubicBezTo>
                  <a:cubicBezTo>
                    <a:pt x="8017" y="195"/>
                    <a:pt x="6223" y="0"/>
                    <a:pt x="4009" y="0"/>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13" name="Google Shape;613;p40"/>
            <p:cNvSpPr/>
            <p:nvPr/>
          </p:nvSpPr>
          <p:spPr>
            <a:xfrm>
              <a:off x="7939333" y="3381867"/>
              <a:ext cx="556249" cy="38434"/>
            </a:xfrm>
            <a:custGeom>
              <a:avLst/>
              <a:gdLst/>
              <a:ahLst/>
              <a:cxnLst/>
              <a:rect l="l" t="t" r="r" b="b"/>
              <a:pathLst>
                <a:path w="8018" h="554" extrusionOk="0">
                  <a:moveTo>
                    <a:pt x="4009" y="0"/>
                  </a:moveTo>
                  <a:cubicBezTo>
                    <a:pt x="1795" y="0"/>
                    <a:pt x="1" y="185"/>
                    <a:pt x="1" y="420"/>
                  </a:cubicBezTo>
                  <a:cubicBezTo>
                    <a:pt x="1" y="472"/>
                    <a:pt x="62" y="513"/>
                    <a:pt x="175" y="554"/>
                  </a:cubicBezTo>
                  <a:cubicBezTo>
                    <a:pt x="677" y="379"/>
                    <a:pt x="2205" y="246"/>
                    <a:pt x="4009" y="246"/>
                  </a:cubicBezTo>
                  <a:cubicBezTo>
                    <a:pt x="5824" y="246"/>
                    <a:pt x="7341" y="379"/>
                    <a:pt x="7853" y="554"/>
                  </a:cubicBezTo>
                  <a:cubicBezTo>
                    <a:pt x="7966" y="513"/>
                    <a:pt x="8017" y="472"/>
                    <a:pt x="8017" y="420"/>
                  </a:cubicBezTo>
                  <a:cubicBezTo>
                    <a:pt x="8017" y="185"/>
                    <a:pt x="6223" y="0"/>
                    <a:pt x="4009"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14" name="Google Shape;614;p40"/>
            <p:cNvSpPr/>
            <p:nvPr/>
          </p:nvSpPr>
          <p:spPr>
            <a:xfrm>
              <a:off x="7893128" y="3297229"/>
              <a:ext cx="699855" cy="163656"/>
            </a:xfrm>
            <a:custGeom>
              <a:avLst/>
              <a:gdLst/>
              <a:ahLst/>
              <a:cxnLst/>
              <a:rect l="l" t="t" r="r" b="b"/>
              <a:pathLst>
                <a:path w="10088" h="2359" extrusionOk="0">
                  <a:moveTo>
                    <a:pt x="0" y="0"/>
                  </a:moveTo>
                  <a:lnTo>
                    <a:pt x="0" y="1456"/>
                  </a:lnTo>
                  <a:cubicBezTo>
                    <a:pt x="0" y="1958"/>
                    <a:pt x="2266" y="2358"/>
                    <a:pt x="5044" y="2358"/>
                  </a:cubicBezTo>
                  <a:cubicBezTo>
                    <a:pt x="7832" y="2358"/>
                    <a:pt x="10088" y="1958"/>
                    <a:pt x="10088" y="1456"/>
                  </a:cubicBezTo>
                  <a:lnTo>
                    <a:pt x="10088" y="0"/>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615" name="Google Shape;615;p40"/>
            <p:cNvSpPr/>
            <p:nvPr/>
          </p:nvSpPr>
          <p:spPr>
            <a:xfrm>
              <a:off x="8568780" y="3255257"/>
              <a:ext cx="16442" cy="230464"/>
            </a:xfrm>
            <a:custGeom>
              <a:avLst/>
              <a:gdLst/>
              <a:ahLst/>
              <a:cxnLst/>
              <a:rect l="l" t="t" r="r" b="b"/>
              <a:pathLst>
                <a:path w="237" h="3322" extrusionOk="0">
                  <a:moveTo>
                    <a:pt x="0" y="0"/>
                  </a:moveTo>
                  <a:lnTo>
                    <a:pt x="0"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16" name="Google Shape;616;p40"/>
            <p:cNvSpPr/>
            <p:nvPr/>
          </p:nvSpPr>
          <p:spPr>
            <a:xfrm>
              <a:off x="8526114" y="3255257"/>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17" name="Google Shape;617;p40"/>
            <p:cNvSpPr/>
            <p:nvPr/>
          </p:nvSpPr>
          <p:spPr>
            <a:xfrm>
              <a:off x="8476996" y="3255257"/>
              <a:ext cx="16442" cy="230464"/>
            </a:xfrm>
            <a:custGeom>
              <a:avLst/>
              <a:gdLst/>
              <a:ahLst/>
              <a:cxnLst/>
              <a:rect l="l" t="t" r="r" b="b"/>
              <a:pathLst>
                <a:path w="237" h="3322" extrusionOk="0">
                  <a:moveTo>
                    <a:pt x="1" y="0"/>
                  </a:moveTo>
                  <a:lnTo>
                    <a:pt x="1" y="3322"/>
                  </a:lnTo>
                  <a:lnTo>
                    <a:pt x="237" y="3322"/>
                  </a:lnTo>
                  <a:lnTo>
                    <a:pt x="237"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18" name="Google Shape;618;p40"/>
            <p:cNvSpPr/>
            <p:nvPr/>
          </p:nvSpPr>
          <p:spPr>
            <a:xfrm>
              <a:off x="8415876" y="3255257"/>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19" name="Google Shape;619;p40"/>
            <p:cNvSpPr/>
            <p:nvPr/>
          </p:nvSpPr>
          <p:spPr>
            <a:xfrm>
              <a:off x="8348304" y="3255257"/>
              <a:ext cx="16442" cy="230464"/>
            </a:xfrm>
            <a:custGeom>
              <a:avLst/>
              <a:gdLst/>
              <a:ahLst/>
              <a:cxnLst/>
              <a:rect l="l" t="t" r="r" b="b"/>
              <a:pathLst>
                <a:path w="237" h="3322" extrusionOk="0">
                  <a:moveTo>
                    <a:pt x="0" y="0"/>
                  </a:moveTo>
                  <a:lnTo>
                    <a:pt x="0"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20" name="Google Shape;620;p40"/>
            <p:cNvSpPr/>
            <p:nvPr/>
          </p:nvSpPr>
          <p:spPr>
            <a:xfrm>
              <a:off x="7893128" y="3231808"/>
              <a:ext cx="699855" cy="126609"/>
            </a:xfrm>
            <a:custGeom>
              <a:avLst/>
              <a:gdLst/>
              <a:ahLst/>
              <a:cxnLst/>
              <a:rect l="l" t="t" r="r" b="b"/>
              <a:pathLst>
                <a:path w="10088" h="1825" extrusionOk="0">
                  <a:moveTo>
                    <a:pt x="5044" y="0"/>
                  </a:moveTo>
                  <a:cubicBezTo>
                    <a:pt x="2256" y="0"/>
                    <a:pt x="0" y="410"/>
                    <a:pt x="0" y="912"/>
                  </a:cubicBezTo>
                  <a:cubicBezTo>
                    <a:pt x="0" y="1415"/>
                    <a:pt x="2256" y="1825"/>
                    <a:pt x="5044" y="1825"/>
                  </a:cubicBezTo>
                  <a:cubicBezTo>
                    <a:pt x="7832" y="1825"/>
                    <a:pt x="10088" y="1415"/>
                    <a:pt x="10088" y="912"/>
                  </a:cubicBezTo>
                  <a:cubicBezTo>
                    <a:pt x="10088" y="410"/>
                    <a:pt x="7832" y="0"/>
                    <a:pt x="5044" y="0"/>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21" name="Google Shape;621;p40"/>
            <p:cNvSpPr/>
            <p:nvPr/>
          </p:nvSpPr>
          <p:spPr>
            <a:xfrm>
              <a:off x="7964932" y="3258795"/>
              <a:ext cx="556249" cy="59107"/>
            </a:xfrm>
            <a:custGeom>
              <a:avLst/>
              <a:gdLst/>
              <a:ahLst/>
              <a:cxnLst/>
              <a:rect l="l" t="t" r="r" b="b"/>
              <a:pathLst>
                <a:path w="8018" h="852" extrusionOk="0">
                  <a:moveTo>
                    <a:pt x="4009" y="1"/>
                  </a:moveTo>
                  <a:cubicBezTo>
                    <a:pt x="1795" y="1"/>
                    <a:pt x="1" y="195"/>
                    <a:pt x="1" y="431"/>
                  </a:cubicBezTo>
                  <a:cubicBezTo>
                    <a:pt x="1" y="657"/>
                    <a:pt x="1795" y="852"/>
                    <a:pt x="4009" y="852"/>
                  </a:cubicBezTo>
                  <a:cubicBezTo>
                    <a:pt x="6223" y="852"/>
                    <a:pt x="8017" y="657"/>
                    <a:pt x="8017" y="431"/>
                  </a:cubicBezTo>
                  <a:cubicBezTo>
                    <a:pt x="8017" y="195"/>
                    <a:pt x="6223" y="1"/>
                    <a:pt x="4009" y="1"/>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22" name="Google Shape;622;p40"/>
            <p:cNvSpPr/>
            <p:nvPr/>
          </p:nvSpPr>
          <p:spPr>
            <a:xfrm>
              <a:off x="7964932" y="3258795"/>
              <a:ext cx="556249" cy="38503"/>
            </a:xfrm>
            <a:custGeom>
              <a:avLst/>
              <a:gdLst/>
              <a:ahLst/>
              <a:cxnLst/>
              <a:rect l="l" t="t" r="r" b="b"/>
              <a:pathLst>
                <a:path w="8018" h="555" extrusionOk="0">
                  <a:moveTo>
                    <a:pt x="4009" y="1"/>
                  </a:moveTo>
                  <a:cubicBezTo>
                    <a:pt x="1795" y="1"/>
                    <a:pt x="1" y="195"/>
                    <a:pt x="1" y="431"/>
                  </a:cubicBezTo>
                  <a:cubicBezTo>
                    <a:pt x="1" y="472"/>
                    <a:pt x="62" y="513"/>
                    <a:pt x="175" y="554"/>
                  </a:cubicBezTo>
                  <a:cubicBezTo>
                    <a:pt x="677" y="380"/>
                    <a:pt x="2205" y="257"/>
                    <a:pt x="4009" y="257"/>
                  </a:cubicBezTo>
                  <a:cubicBezTo>
                    <a:pt x="5824" y="257"/>
                    <a:pt x="7341" y="380"/>
                    <a:pt x="7853" y="554"/>
                  </a:cubicBezTo>
                  <a:cubicBezTo>
                    <a:pt x="7956" y="513"/>
                    <a:pt x="8017" y="472"/>
                    <a:pt x="8017" y="431"/>
                  </a:cubicBezTo>
                  <a:cubicBezTo>
                    <a:pt x="8017" y="195"/>
                    <a:pt x="6223" y="1"/>
                    <a:pt x="4009"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23" name="Google Shape;623;p40"/>
            <p:cNvSpPr/>
            <p:nvPr/>
          </p:nvSpPr>
          <p:spPr>
            <a:xfrm>
              <a:off x="7853306" y="3182690"/>
              <a:ext cx="699855" cy="163656"/>
            </a:xfrm>
            <a:custGeom>
              <a:avLst/>
              <a:gdLst/>
              <a:ahLst/>
              <a:cxnLst/>
              <a:rect l="l" t="t" r="r" b="b"/>
              <a:pathLst>
                <a:path w="10088" h="2359" extrusionOk="0">
                  <a:moveTo>
                    <a:pt x="0" y="1"/>
                  </a:moveTo>
                  <a:lnTo>
                    <a:pt x="0" y="1446"/>
                  </a:lnTo>
                  <a:cubicBezTo>
                    <a:pt x="0" y="1949"/>
                    <a:pt x="2256" y="2359"/>
                    <a:pt x="5044" y="2359"/>
                  </a:cubicBezTo>
                  <a:cubicBezTo>
                    <a:pt x="7832" y="2359"/>
                    <a:pt x="10088" y="1949"/>
                    <a:pt x="10088" y="1446"/>
                  </a:cubicBezTo>
                  <a:lnTo>
                    <a:pt x="10088" y="1"/>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624" name="Google Shape;624;p40"/>
            <p:cNvSpPr/>
            <p:nvPr/>
          </p:nvSpPr>
          <p:spPr>
            <a:xfrm>
              <a:off x="7853306" y="3117268"/>
              <a:ext cx="699855" cy="126679"/>
            </a:xfrm>
            <a:custGeom>
              <a:avLst/>
              <a:gdLst/>
              <a:ahLst/>
              <a:cxnLst/>
              <a:rect l="l" t="t" r="r" b="b"/>
              <a:pathLst>
                <a:path w="10088" h="1826" extrusionOk="0">
                  <a:moveTo>
                    <a:pt x="5044" y="1"/>
                  </a:moveTo>
                  <a:cubicBezTo>
                    <a:pt x="2256" y="1"/>
                    <a:pt x="0" y="411"/>
                    <a:pt x="0" y="913"/>
                  </a:cubicBezTo>
                  <a:cubicBezTo>
                    <a:pt x="0" y="1415"/>
                    <a:pt x="2256" y="1825"/>
                    <a:pt x="5044" y="1825"/>
                  </a:cubicBezTo>
                  <a:cubicBezTo>
                    <a:pt x="7832" y="1825"/>
                    <a:pt x="10088" y="1415"/>
                    <a:pt x="10088" y="913"/>
                  </a:cubicBezTo>
                  <a:cubicBezTo>
                    <a:pt x="10088" y="421"/>
                    <a:pt x="7832" y="1"/>
                    <a:pt x="5044" y="1"/>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25" name="Google Shape;625;p40"/>
            <p:cNvSpPr/>
            <p:nvPr/>
          </p:nvSpPr>
          <p:spPr>
            <a:xfrm>
              <a:off x="7925111" y="3145019"/>
              <a:ext cx="556249" cy="58414"/>
            </a:xfrm>
            <a:custGeom>
              <a:avLst/>
              <a:gdLst/>
              <a:ahLst/>
              <a:cxnLst/>
              <a:rect l="l" t="t" r="r" b="b"/>
              <a:pathLst>
                <a:path w="8018" h="842" extrusionOk="0">
                  <a:moveTo>
                    <a:pt x="4009" y="0"/>
                  </a:moveTo>
                  <a:cubicBezTo>
                    <a:pt x="1795" y="0"/>
                    <a:pt x="1" y="185"/>
                    <a:pt x="1" y="421"/>
                  </a:cubicBezTo>
                  <a:cubicBezTo>
                    <a:pt x="1" y="657"/>
                    <a:pt x="1795" y="841"/>
                    <a:pt x="4009" y="841"/>
                  </a:cubicBezTo>
                  <a:cubicBezTo>
                    <a:pt x="6223" y="841"/>
                    <a:pt x="8017" y="657"/>
                    <a:pt x="8017" y="421"/>
                  </a:cubicBezTo>
                  <a:cubicBezTo>
                    <a:pt x="8017" y="185"/>
                    <a:pt x="6223" y="0"/>
                    <a:pt x="4009" y="0"/>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26" name="Google Shape;626;p40"/>
            <p:cNvSpPr/>
            <p:nvPr/>
          </p:nvSpPr>
          <p:spPr>
            <a:xfrm>
              <a:off x="7925111" y="3144325"/>
              <a:ext cx="556249" cy="38434"/>
            </a:xfrm>
            <a:custGeom>
              <a:avLst/>
              <a:gdLst/>
              <a:ahLst/>
              <a:cxnLst/>
              <a:rect l="l" t="t" r="r" b="b"/>
              <a:pathLst>
                <a:path w="8018" h="554" extrusionOk="0">
                  <a:moveTo>
                    <a:pt x="4009" y="0"/>
                  </a:moveTo>
                  <a:cubicBezTo>
                    <a:pt x="1795" y="0"/>
                    <a:pt x="1" y="185"/>
                    <a:pt x="1" y="420"/>
                  </a:cubicBezTo>
                  <a:cubicBezTo>
                    <a:pt x="1" y="472"/>
                    <a:pt x="62" y="513"/>
                    <a:pt x="175" y="554"/>
                  </a:cubicBezTo>
                  <a:cubicBezTo>
                    <a:pt x="667" y="379"/>
                    <a:pt x="2205" y="256"/>
                    <a:pt x="4009" y="256"/>
                  </a:cubicBezTo>
                  <a:cubicBezTo>
                    <a:pt x="5813" y="256"/>
                    <a:pt x="7341" y="379"/>
                    <a:pt x="7843" y="554"/>
                  </a:cubicBezTo>
                  <a:cubicBezTo>
                    <a:pt x="7956" y="513"/>
                    <a:pt x="8017" y="472"/>
                    <a:pt x="8017" y="420"/>
                  </a:cubicBezTo>
                  <a:cubicBezTo>
                    <a:pt x="8017" y="185"/>
                    <a:pt x="6223" y="0"/>
                    <a:pt x="4009"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27" name="Google Shape;627;p40"/>
            <p:cNvSpPr/>
            <p:nvPr/>
          </p:nvSpPr>
          <p:spPr>
            <a:xfrm>
              <a:off x="7887439" y="3068220"/>
              <a:ext cx="699855" cy="163656"/>
            </a:xfrm>
            <a:custGeom>
              <a:avLst/>
              <a:gdLst/>
              <a:ahLst/>
              <a:cxnLst/>
              <a:rect l="l" t="t" r="r" b="b"/>
              <a:pathLst>
                <a:path w="10088" h="2359" extrusionOk="0">
                  <a:moveTo>
                    <a:pt x="0" y="0"/>
                  </a:moveTo>
                  <a:lnTo>
                    <a:pt x="0" y="1446"/>
                  </a:lnTo>
                  <a:cubicBezTo>
                    <a:pt x="0" y="1948"/>
                    <a:pt x="2256" y="2358"/>
                    <a:pt x="5044" y="2358"/>
                  </a:cubicBezTo>
                  <a:cubicBezTo>
                    <a:pt x="7822" y="2358"/>
                    <a:pt x="10088" y="1948"/>
                    <a:pt x="10088" y="1446"/>
                  </a:cubicBezTo>
                  <a:lnTo>
                    <a:pt x="10088" y="0"/>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628" name="Google Shape;628;p40"/>
            <p:cNvSpPr/>
            <p:nvPr/>
          </p:nvSpPr>
          <p:spPr>
            <a:xfrm>
              <a:off x="7887439" y="3002798"/>
              <a:ext cx="699855" cy="126609"/>
            </a:xfrm>
            <a:custGeom>
              <a:avLst/>
              <a:gdLst/>
              <a:ahLst/>
              <a:cxnLst/>
              <a:rect l="l" t="t" r="r" b="b"/>
              <a:pathLst>
                <a:path w="10088" h="1825" extrusionOk="0">
                  <a:moveTo>
                    <a:pt x="5044" y="0"/>
                  </a:moveTo>
                  <a:cubicBezTo>
                    <a:pt x="2256" y="0"/>
                    <a:pt x="0" y="410"/>
                    <a:pt x="0" y="913"/>
                  </a:cubicBezTo>
                  <a:cubicBezTo>
                    <a:pt x="0" y="1415"/>
                    <a:pt x="2256" y="1825"/>
                    <a:pt x="5044" y="1825"/>
                  </a:cubicBezTo>
                  <a:cubicBezTo>
                    <a:pt x="7832" y="1825"/>
                    <a:pt x="10088" y="1415"/>
                    <a:pt x="10088" y="913"/>
                  </a:cubicBezTo>
                  <a:cubicBezTo>
                    <a:pt x="10088" y="410"/>
                    <a:pt x="7822" y="0"/>
                    <a:pt x="5044" y="0"/>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29" name="Google Shape;629;p40"/>
            <p:cNvSpPr/>
            <p:nvPr/>
          </p:nvSpPr>
          <p:spPr>
            <a:xfrm>
              <a:off x="7959243" y="3030479"/>
              <a:ext cx="556249" cy="58414"/>
            </a:xfrm>
            <a:custGeom>
              <a:avLst/>
              <a:gdLst/>
              <a:ahLst/>
              <a:cxnLst/>
              <a:rect l="l" t="t" r="r" b="b"/>
              <a:pathLst>
                <a:path w="8018" h="842" extrusionOk="0">
                  <a:moveTo>
                    <a:pt x="4009" y="1"/>
                  </a:moveTo>
                  <a:cubicBezTo>
                    <a:pt x="1795" y="1"/>
                    <a:pt x="1" y="185"/>
                    <a:pt x="1" y="421"/>
                  </a:cubicBezTo>
                  <a:cubicBezTo>
                    <a:pt x="1" y="657"/>
                    <a:pt x="1795" y="842"/>
                    <a:pt x="4009" y="842"/>
                  </a:cubicBezTo>
                  <a:cubicBezTo>
                    <a:pt x="6223" y="842"/>
                    <a:pt x="8017" y="657"/>
                    <a:pt x="8017" y="421"/>
                  </a:cubicBezTo>
                  <a:cubicBezTo>
                    <a:pt x="8017" y="185"/>
                    <a:pt x="6223" y="1"/>
                    <a:pt x="4009" y="1"/>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30" name="Google Shape;630;p40"/>
            <p:cNvSpPr/>
            <p:nvPr/>
          </p:nvSpPr>
          <p:spPr>
            <a:xfrm>
              <a:off x="7959243" y="3029785"/>
              <a:ext cx="556943" cy="38503"/>
            </a:xfrm>
            <a:custGeom>
              <a:avLst/>
              <a:gdLst/>
              <a:ahLst/>
              <a:cxnLst/>
              <a:rect l="l" t="t" r="r" b="b"/>
              <a:pathLst>
                <a:path w="8028" h="555" extrusionOk="0">
                  <a:moveTo>
                    <a:pt x="4009" y="1"/>
                  </a:moveTo>
                  <a:cubicBezTo>
                    <a:pt x="1795" y="1"/>
                    <a:pt x="1" y="195"/>
                    <a:pt x="1" y="421"/>
                  </a:cubicBezTo>
                  <a:cubicBezTo>
                    <a:pt x="1" y="472"/>
                    <a:pt x="62" y="513"/>
                    <a:pt x="175" y="554"/>
                  </a:cubicBezTo>
                  <a:cubicBezTo>
                    <a:pt x="667" y="380"/>
                    <a:pt x="2195" y="257"/>
                    <a:pt x="4009" y="257"/>
                  </a:cubicBezTo>
                  <a:cubicBezTo>
                    <a:pt x="5813" y="257"/>
                    <a:pt x="7341" y="380"/>
                    <a:pt x="7853" y="554"/>
                  </a:cubicBezTo>
                  <a:cubicBezTo>
                    <a:pt x="7966" y="513"/>
                    <a:pt x="8028" y="472"/>
                    <a:pt x="8028" y="421"/>
                  </a:cubicBezTo>
                  <a:cubicBezTo>
                    <a:pt x="8028" y="195"/>
                    <a:pt x="6234" y="1"/>
                    <a:pt x="4009"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31" name="Google Shape;631;p40"/>
            <p:cNvSpPr/>
            <p:nvPr/>
          </p:nvSpPr>
          <p:spPr>
            <a:xfrm>
              <a:off x="7853306" y="2943066"/>
              <a:ext cx="699855" cy="163586"/>
            </a:xfrm>
            <a:custGeom>
              <a:avLst/>
              <a:gdLst/>
              <a:ahLst/>
              <a:cxnLst/>
              <a:rect l="l" t="t" r="r" b="b"/>
              <a:pathLst>
                <a:path w="10088" h="2358" extrusionOk="0">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632" name="Google Shape;632;p40"/>
            <p:cNvSpPr/>
            <p:nvPr/>
          </p:nvSpPr>
          <p:spPr>
            <a:xfrm>
              <a:off x="7903812" y="2901093"/>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33" name="Google Shape;633;p40"/>
            <p:cNvSpPr/>
            <p:nvPr/>
          </p:nvSpPr>
          <p:spPr>
            <a:xfrm>
              <a:off x="7952861" y="2901093"/>
              <a:ext cx="16442" cy="230464"/>
            </a:xfrm>
            <a:custGeom>
              <a:avLst/>
              <a:gdLst/>
              <a:ahLst/>
              <a:cxnLst/>
              <a:rect l="l" t="t" r="r" b="b"/>
              <a:pathLst>
                <a:path w="237" h="3322" extrusionOk="0">
                  <a:moveTo>
                    <a:pt x="0" y="0"/>
                  </a:moveTo>
                  <a:lnTo>
                    <a:pt x="0"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34" name="Google Shape;634;p40"/>
            <p:cNvSpPr/>
            <p:nvPr/>
          </p:nvSpPr>
          <p:spPr>
            <a:xfrm>
              <a:off x="8081553" y="2901093"/>
              <a:ext cx="16442" cy="230464"/>
            </a:xfrm>
            <a:custGeom>
              <a:avLst/>
              <a:gdLst/>
              <a:ahLst/>
              <a:cxnLst/>
              <a:rect l="l" t="t" r="r" b="b"/>
              <a:pathLst>
                <a:path w="237" h="3322" extrusionOk="0">
                  <a:moveTo>
                    <a:pt x="1" y="0"/>
                  </a:moveTo>
                  <a:lnTo>
                    <a:pt x="1" y="3322"/>
                  </a:lnTo>
                  <a:lnTo>
                    <a:pt x="237" y="3322"/>
                  </a:lnTo>
                  <a:lnTo>
                    <a:pt x="237"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35" name="Google Shape;635;p40"/>
            <p:cNvSpPr/>
            <p:nvPr/>
          </p:nvSpPr>
          <p:spPr>
            <a:xfrm>
              <a:off x="7853306" y="2877575"/>
              <a:ext cx="699855" cy="126679"/>
            </a:xfrm>
            <a:custGeom>
              <a:avLst/>
              <a:gdLst/>
              <a:ahLst/>
              <a:cxnLst/>
              <a:rect l="l" t="t" r="r" b="b"/>
              <a:pathLst>
                <a:path w="10088" h="1826" extrusionOk="0">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36" name="Google Shape;636;p40"/>
            <p:cNvSpPr/>
            <p:nvPr/>
          </p:nvSpPr>
          <p:spPr>
            <a:xfrm>
              <a:off x="7925111" y="2905325"/>
              <a:ext cx="556249" cy="58414"/>
            </a:xfrm>
            <a:custGeom>
              <a:avLst/>
              <a:gdLst/>
              <a:ahLst/>
              <a:cxnLst/>
              <a:rect l="l" t="t" r="r" b="b"/>
              <a:pathLst>
                <a:path w="8018" h="842" extrusionOk="0">
                  <a:moveTo>
                    <a:pt x="4009" y="1"/>
                  </a:moveTo>
                  <a:cubicBezTo>
                    <a:pt x="1795" y="1"/>
                    <a:pt x="1" y="185"/>
                    <a:pt x="1" y="421"/>
                  </a:cubicBezTo>
                  <a:cubicBezTo>
                    <a:pt x="1" y="657"/>
                    <a:pt x="1795" y="841"/>
                    <a:pt x="4009" y="841"/>
                  </a:cubicBezTo>
                  <a:cubicBezTo>
                    <a:pt x="6223" y="841"/>
                    <a:pt x="8017" y="657"/>
                    <a:pt x="8017" y="421"/>
                  </a:cubicBezTo>
                  <a:cubicBezTo>
                    <a:pt x="8017" y="185"/>
                    <a:pt x="6223" y="1"/>
                    <a:pt x="4009" y="1"/>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37" name="Google Shape;637;p40"/>
            <p:cNvSpPr/>
            <p:nvPr/>
          </p:nvSpPr>
          <p:spPr>
            <a:xfrm>
              <a:off x="7925111" y="2904632"/>
              <a:ext cx="556249" cy="38503"/>
            </a:xfrm>
            <a:custGeom>
              <a:avLst/>
              <a:gdLst/>
              <a:ahLst/>
              <a:cxnLst/>
              <a:rect l="l" t="t" r="r" b="b"/>
              <a:pathLst>
                <a:path w="8018" h="555" extrusionOk="0">
                  <a:moveTo>
                    <a:pt x="4009" y="0"/>
                  </a:moveTo>
                  <a:cubicBezTo>
                    <a:pt x="1795" y="0"/>
                    <a:pt x="1" y="195"/>
                    <a:pt x="1" y="421"/>
                  </a:cubicBezTo>
                  <a:cubicBezTo>
                    <a:pt x="1" y="472"/>
                    <a:pt x="62" y="513"/>
                    <a:pt x="175" y="554"/>
                  </a:cubicBezTo>
                  <a:cubicBezTo>
                    <a:pt x="667" y="380"/>
                    <a:pt x="2205" y="257"/>
                    <a:pt x="4009" y="257"/>
                  </a:cubicBezTo>
                  <a:cubicBezTo>
                    <a:pt x="5813" y="257"/>
                    <a:pt x="7341" y="380"/>
                    <a:pt x="7843" y="554"/>
                  </a:cubicBezTo>
                  <a:cubicBezTo>
                    <a:pt x="7956" y="513"/>
                    <a:pt x="8017" y="472"/>
                    <a:pt x="8017" y="421"/>
                  </a:cubicBezTo>
                  <a:cubicBezTo>
                    <a:pt x="8017" y="195"/>
                    <a:pt x="6223" y="0"/>
                    <a:pt x="4009"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38" name="Google Shape;638;p40"/>
            <p:cNvSpPr/>
            <p:nvPr/>
          </p:nvSpPr>
          <p:spPr>
            <a:xfrm>
              <a:off x="7920115" y="2832828"/>
              <a:ext cx="699924" cy="162892"/>
            </a:xfrm>
            <a:custGeom>
              <a:avLst/>
              <a:gdLst/>
              <a:ahLst/>
              <a:cxnLst/>
              <a:rect l="l" t="t" r="r" b="b"/>
              <a:pathLst>
                <a:path w="10089" h="2348" extrusionOk="0">
                  <a:moveTo>
                    <a:pt x="1" y="0"/>
                  </a:moveTo>
                  <a:lnTo>
                    <a:pt x="1" y="1445"/>
                  </a:lnTo>
                  <a:cubicBezTo>
                    <a:pt x="1" y="1948"/>
                    <a:pt x="2256" y="2348"/>
                    <a:pt x="5045" y="2348"/>
                  </a:cubicBezTo>
                  <a:cubicBezTo>
                    <a:pt x="7833" y="2348"/>
                    <a:pt x="10088" y="1958"/>
                    <a:pt x="10088" y="1445"/>
                  </a:cubicBezTo>
                  <a:lnTo>
                    <a:pt x="10088" y="0"/>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639" name="Google Shape;639;p40"/>
            <p:cNvSpPr/>
            <p:nvPr/>
          </p:nvSpPr>
          <p:spPr>
            <a:xfrm>
              <a:off x="7927955" y="2790855"/>
              <a:ext cx="16442" cy="230464"/>
            </a:xfrm>
            <a:custGeom>
              <a:avLst/>
              <a:gdLst/>
              <a:ahLst/>
              <a:cxnLst/>
              <a:rect l="l" t="t" r="r" b="b"/>
              <a:pathLst>
                <a:path w="237" h="3322" extrusionOk="0">
                  <a:moveTo>
                    <a:pt x="1" y="0"/>
                  </a:moveTo>
                  <a:lnTo>
                    <a:pt x="1"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40" name="Google Shape;640;p40"/>
            <p:cNvSpPr/>
            <p:nvPr/>
          </p:nvSpPr>
          <p:spPr>
            <a:xfrm>
              <a:off x="7970621" y="2790855"/>
              <a:ext cx="16442" cy="230464"/>
            </a:xfrm>
            <a:custGeom>
              <a:avLst/>
              <a:gdLst/>
              <a:ahLst/>
              <a:cxnLst/>
              <a:rect l="l" t="t" r="r" b="b"/>
              <a:pathLst>
                <a:path w="237" h="3322" extrusionOk="0">
                  <a:moveTo>
                    <a:pt x="1" y="0"/>
                  </a:moveTo>
                  <a:lnTo>
                    <a:pt x="1" y="3322"/>
                  </a:lnTo>
                  <a:lnTo>
                    <a:pt x="237" y="3322"/>
                  </a:lnTo>
                  <a:lnTo>
                    <a:pt x="237"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41" name="Google Shape;641;p40"/>
            <p:cNvSpPr/>
            <p:nvPr/>
          </p:nvSpPr>
          <p:spPr>
            <a:xfrm>
              <a:off x="8080859" y="2790855"/>
              <a:ext cx="16442" cy="230464"/>
            </a:xfrm>
            <a:custGeom>
              <a:avLst/>
              <a:gdLst/>
              <a:ahLst/>
              <a:cxnLst/>
              <a:rect l="l" t="t" r="r" b="b"/>
              <a:pathLst>
                <a:path w="237" h="3322" extrusionOk="0">
                  <a:moveTo>
                    <a:pt x="1" y="0"/>
                  </a:moveTo>
                  <a:lnTo>
                    <a:pt x="1"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42" name="Google Shape;642;p40"/>
            <p:cNvSpPr/>
            <p:nvPr/>
          </p:nvSpPr>
          <p:spPr>
            <a:xfrm>
              <a:off x="7920115" y="2767337"/>
              <a:ext cx="699924" cy="126679"/>
            </a:xfrm>
            <a:custGeom>
              <a:avLst/>
              <a:gdLst/>
              <a:ahLst/>
              <a:cxnLst/>
              <a:rect l="l" t="t" r="r" b="b"/>
              <a:pathLst>
                <a:path w="10089" h="1826" extrusionOk="0">
                  <a:moveTo>
                    <a:pt x="5045" y="1"/>
                  </a:moveTo>
                  <a:cubicBezTo>
                    <a:pt x="2256" y="1"/>
                    <a:pt x="1" y="411"/>
                    <a:pt x="1" y="913"/>
                  </a:cubicBezTo>
                  <a:cubicBezTo>
                    <a:pt x="1" y="1416"/>
                    <a:pt x="2256" y="1826"/>
                    <a:pt x="5045" y="1826"/>
                  </a:cubicBezTo>
                  <a:cubicBezTo>
                    <a:pt x="7833" y="1826"/>
                    <a:pt x="10088" y="1416"/>
                    <a:pt x="10088" y="913"/>
                  </a:cubicBezTo>
                  <a:cubicBezTo>
                    <a:pt x="10088" y="411"/>
                    <a:pt x="7833" y="1"/>
                    <a:pt x="5045" y="1"/>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43" name="Google Shape;643;p40"/>
            <p:cNvSpPr/>
            <p:nvPr/>
          </p:nvSpPr>
          <p:spPr>
            <a:xfrm>
              <a:off x="7992683" y="2794393"/>
              <a:ext cx="555486" cy="59108"/>
            </a:xfrm>
            <a:custGeom>
              <a:avLst/>
              <a:gdLst/>
              <a:ahLst/>
              <a:cxnLst/>
              <a:rect l="l" t="t" r="r" b="b"/>
              <a:pathLst>
                <a:path w="8007" h="852" extrusionOk="0">
                  <a:moveTo>
                    <a:pt x="4009" y="0"/>
                  </a:moveTo>
                  <a:cubicBezTo>
                    <a:pt x="1795" y="0"/>
                    <a:pt x="1" y="195"/>
                    <a:pt x="1" y="431"/>
                  </a:cubicBezTo>
                  <a:cubicBezTo>
                    <a:pt x="1" y="657"/>
                    <a:pt x="1784" y="851"/>
                    <a:pt x="3999" y="851"/>
                  </a:cubicBezTo>
                  <a:cubicBezTo>
                    <a:pt x="6213" y="851"/>
                    <a:pt x="8007" y="657"/>
                    <a:pt x="8007" y="431"/>
                  </a:cubicBezTo>
                  <a:cubicBezTo>
                    <a:pt x="8007" y="195"/>
                    <a:pt x="6223" y="0"/>
                    <a:pt x="4009" y="0"/>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44" name="Google Shape;644;p40"/>
            <p:cNvSpPr/>
            <p:nvPr/>
          </p:nvSpPr>
          <p:spPr>
            <a:xfrm>
              <a:off x="7992683" y="2794393"/>
              <a:ext cx="555486" cy="38503"/>
            </a:xfrm>
            <a:custGeom>
              <a:avLst/>
              <a:gdLst/>
              <a:ahLst/>
              <a:cxnLst/>
              <a:rect l="l" t="t" r="r" b="b"/>
              <a:pathLst>
                <a:path w="8007" h="555" extrusionOk="0">
                  <a:moveTo>
                    <a:pt x="3999" y="0"/>
                  </a:moveTo>
                  <a:cubicBezTo>
                    <a:pt x="1784" y="0"/>
                    <a:pt x="1" y="195"/>
                    <a:pt x="1" y="431"/>
                  </a:cubicBezTo>
                  <a:cubicBezTo>
                    <a:pt x="1" y="472"/>
                    <a:pt x="52" y="513"/>
                    <a:pt x="165" y="554"/>
                  </a:cubicBezTo>
                  <a:cubicBezTo>
                    <a:pt x="657" y="380"/>
                    <a:pt x="2194" y="246"/>
                    <a:pt x="3999" y="246"/>
                  </a:cubicBezTo>
                  <a:cubicBezTo>
                    <a:pt x="5813" y="246"/>
                    <a:pt x="7330" y="380"/>
                    <a:pt x="7833" y="554"/>
                  </a:cubicBezTo>
                  <a:cubicBezTo>
                    <a:pt x="7945" y="513"/>
                    <a:pt x="8007" y="472"/>
                    <a:pt x="8007" y="421"/>
                  </a:cubicBezTo>
                  <a:cubicBezTo>
                    <a:pt x="8007" y="185"/>
                    <a:pt x="6213" y="0"/>
                    <a:pt x="3999"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45" name="Google Shape;645;p40"/>
            <p:cNvSpPr/>
            <p:nvPr/>
          </p:nvSpPr>
          <p:spPr>
            <a:xfrm>
              <a:off x="7881751" y="2711212"/>
              <a:ext cx="699855" cy="163586"/>
            </a:xfrm>
            <a:custGeom>
              <a:avLst/>
              <a:gdLst/>
              <a:ahLst/>
              <a:cxnLst/>
              <a:rect l="l" t="t" r="r" b="b"/>
              <a:pathLst>
                <a:path w="10088" h="2358" extrusionOk="0">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646" name="Google Shape;646;p40"/>
            <p:cNvSpPr/>
            <p:nvPr/>
          </p:nvSpPr>
          <p:spPr>
            <a:xfrm>
              <a:off x="7889590"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47" name="Google Shape;647;p40"/>
            <p:cNvSpPr/>
            <p:nvPr/>
          </p:nvSpPr>
          <p:spPr>
            <a:xfrm>
              <a:off x="7932256"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48" name="Google Shape;648;p40"/>
            <p:cNvSpPr/>
            <p:nvPr/>
          </p:nvSpPr>
          <p:spPr>
            <a:xfrm>
              <a:off x="7981305" y="2669240"/>
              <a:ext cx="16442" cy="230464"/>
            </a:xfrm>
            <a:custGeom>
              <a:avLst/>
              <a:gdLst/>
              <a:ahLst/>
              <a:cxnLst/>
              <a:rect l="l" t="t" r="r" b="b"/>
              <a:pathLst>
                <a:path w="237" h="3322" extrusionOk="0">
                  <a:moveTo>
                    <a:pt x="1" y="0"/>
                  </a:moveTo>
                  <a:lnTo>
                    <a:pt x="1"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49" name="Google Shape;649;p40"/>
            <p:cNvSpPr/>
            <p:nvPr/>
          </p:nvSpPr>
          <p:spPr>
            <a:xfrm>
              <a:off x="8042495"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50" name="Google Shape;650;p40"/>
            <p:cNvSpPr/>
            <p:nvPr/>
          </p:nvSpPr>
          <p:spPr>
            <a:xfrm>
              <a:off x="8110067" y="2669240"/>
              <a:ext cx="16373" cy="230464"/>
            </a:xfrm>
            <a:custGeom>
              <a:avLst/>
              <a:gdLst/>
              <a:ahLst/>
              <a:cxnLst/>
              <a:rect l="l" t="t" r="r" b="b"/>
              <a:pathLst>
                <a:path w="236" h="3322" extrusionOk="0">
                  <a:moveTo>
                    <a:pt x="0" y="0"/>
                  </a:moveTo>
                  <a:lnTo>
                    <a:pt x="0" y="3322"/>
                  </a:lnTo>
                  <a:lnTo>
                    <a:pt x="236" y="3322"/>
                  </a:lnTo>
                  <a:lnTo>
                    <a:pt x="236" y="0"/>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51" name="Google Shape;651;p40"/>
            <p:cNvSpPr/>
            <p:nvPr/>
          </p:nvSpPr>
          <p:spPr>
            <a:xfrm>
              <a:off x="7881751" y="2645721"/>
              <a:ext cx="699855" cy="126679"/>
            </a:xfrm>
            <a:custGeom>
              <a:avLst/>
              <a:gdLst/>
              <a:ahLst/>
              <a:cxnLst/>
              <a:rect l="l" t="t" r="r" b="b"/>
              <a:pathLst>
                <a:path w="10088" h="1826" extrusionOk="0">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52" name="Google Shape;652;p40"/>
            <p:cNvSpPr/>
            <p:nvPr/>
          </p:nvSpPr>
          <p:spPr>
            <a:xfrm>
              <a:off x="7953555" y="2672778"/>
              <a:ext cx="556249" cy="59108"/>
            </a:xfrm>
            <a:custGeom>
              <a:avLst/>
              <a:gdLst/>
              <a:ahLst/>
              <a:cxnLst/>
              <a:rect l="l" t="t" r="r" b="b"/>
              <a:pathLst>
                <a:path w="8018" h="852" extrusionOk="0">
                  <a:moveTo>
                    <a:pt x="4009" y="0"/>
                  </a:moveTo>
                  <a:cubicBezTo>
                    <a:pt x="1795" y="0"/>
                    <a:pt x="1" y="195"/>
                    <a:pt x="1" y="431"/>
                  </a:cubicBezTo>
                  <a:cubicBezTo>
                    <a:pt x="1" y="657"/>
                    <a:pt x="1795" y="851"/>
                    <a:pt x="4009" y="851"/>
                  </a:cubicBezTo>
                  <a:cubicBezTo>
                    <a:pt x="6223" y="851"/>
                    <a:pt x="8017" y="657"/>
                    <a:pt x="8017" y="431"/>
                  </a:cubicBezTo>
                  <a:cubicBezTo>
                    <a:pt x="8017" y="195"/>
                    <a:pt x="6223" y="0"/>
                    <a:pt x="4009" y="0"/>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53" name="Google Shape;653;p40"/>
            <p:cNvSpPr/>
            <p:nvPr/>
          </p:nvSpPr>
          <p:spPr>
            <a:xfrm>
              <a:off x="7953555" y="2672778"/>
              <a:ext cx="556249" cy="38503"/>
            </a:xfrm>
            <a:custGeom>
              <a:avLst/>
              <a:gdLst/>
              <a:ahLst/>
              <a:cxnLst/>
              <a:rect l="l" t="t" r="r" b="b"/>
              <a:pathLst>
                <a:path w="8018" h="555" extrusionOk="0">
                  <a:moveTo>
                    <a:pt x="4009" y="0"/>
                  </a:moveTo>
                  <a:cubicBezTo>
                    <a:pt x="1795" y="0"/>
                    <a:pt x="1" y="185"/>
                    <a:pt x="1" y="421"/>
                  </a:cubicBezTo>
                  <a:cubicBezTo>
                    <a:pt x="1" y="472"/>
                    <a:pt x="62" y="513"/>
                    <a:pt x="175" y="554"/>
                  </a:cubicBezTo>
                  <a:cubicBezTo>
                    <a:pt x="677" y="380"/>
                    <a:pt x="2205" y="246"/>
                    <a:pt x="4009" y="246"/>
                  </a:cubicBezTo>
                  <a:cubicBezTo>
                    <a:pt x="5824" y="246"/>
                    <a:pt x="7341" y="380"/>
                    <a:pt x="7853" y="554"/>
                  </a:cubicBezTo>
                  <a:cubicBezTo>
                    <a:pt x="7956" y="513"/>
                    <a:pt x="8017" y="472"/>
                    <a:pt x="8017" y="421"/>
                  </a:cubicBezTo>
                  <a:cubicBezTo>
                    <a:pt x="8017" y="185"/>
                    <a:pt x="6223" y="0"/>
                    <a:pt x="4009"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54" name="Google Shape;654;p40"/>
            <p:cNvSpPr/>
            <p:nvPr/>
          </p:nvSpPr>
          <p:spPr>
            <a:xfrm>
              <a:off x="7920115" y="2596673"/>
              <a:ext cx="699924" cy="163656"/>
            </a:xfrm>
            <a:custGeom>
              <a:avLst/>
              <a:gdLst/>
              <a:ahLst/>
              <a:cxnLst/>
              <a:rect l="l" t="t" r="r" b="b"/>
              <a:pathLst>
                <a:path w="10089" h="2359" extrusionOk="0">
                  <a:moveTo>
                    <a:pt x="1" y="1"/>
                  </a:moveTo>
                  <a:lnTo>
                    <a:pt x="1" y="1446"/>
                  </a:lnTo>
                  <a:cubicBezTo>
                    <a:pt x="1" y="1948"/>
                    <a:pt x="2256" y="2358"/>
                    <a:pt x="5045" y="2358"/>
                  </a:cubicBezTo>
                  <a:cubicBezTo>
                    <a:pt x="7833" y="2358"/>
                    <a:pt x="10088" y="1948"/>
                    <a:pt x="10088" y="1446"/>
                  </a:cubicBezTo>
                  <a:lnTo>
                    <a:pt x="10088" y="1"/>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655" name="Google Shape;655;p40"/>
            <p:cNvSpPr/>
            <p:nvPr/>
          </p:nvSpPr>
          <p:spPr>
            <a:xfrm>
              <a:off x="7927955" y="2554700"/>
              <a:ext cx="16442" cy="230533"/>
            </a:xfrm>
            <a:custGeom>
              <a:avLst/>
              <a:gdLst/>
              <a:ahLst/>
              <a:cxnLst/>
              <a:rect l="l" t="t" r="r" b="b"/>
              <a:pathLst>
                <a:path w="237" h="3323" extrusionOk="0">
                  <a:moveTo>
                    <a:pt x="1" y="1"/>
                  </a:moveTo>
                  <a:lnTo>
                    <a:pt x="1" y="3322"/>
                  </a:lnTo>
                  <a:lnTo>
                    <a:pt x="236" y="332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56" name="Google Shape;656;p40"/>
            <p:cNvSpPr/>
            <p:nvPr/>
          </p:nvSpPr>
          <p:spPr>
            <a:xfrm>
              <a:off x="7970621" y="2554700"/>
              <a:ext cx="16442" cy="230533"/>
            </a:xfrm>
            <a:custGeom>
              <a:avLst/>
              <a:gdLst/>
              <a:ahLst/>
              <a:cxnLst/>
              <a:rect l="l" t="t" r="r" b="b"/>
              <a:pathLst>
                <a:path w="237" h="3323" extrusionOk="0">
                  <a:moveTo>
                    <a:pt x="1" y="1"/>
                  </a:moveTo>
                  <a:lnTo>
                    <a:pt x="1" y="3322"/>
                  </a:lnTo>
                  <a:lnTo>
                    <a:pt x="237" y="3322"/>
                  </a:lnTo>
                  <a:lnTo>
                    <a:pt x="237"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57" name="Google Shape;657;p40"/>
            <p:cNvSpPr/>
            <p:nvPr/>
          </p:nvSpPr>
          <p:spPr>
            <a:xfrm>
              <a:off x="8019739" y="2554700"/>
              <a:ext cx="16373" cy="230533"/>
            </a:xfrm>
            <a:custGeom>
              <a:avLst/>
              <a:gdLst/>
              <a:ahLst/>
              <a:cxnLst/>
              <a:rect l="l" t="t" r="r" b="b"/>
              <a:pathLst>
                <a:path w="236" h="3323" extrusionOk="0">
                  <a:moveTo>
                    <a:pt x="0" y="1"/>
                  </a:moveTo>
                  <a:lnTo>
                    <a:pt x="0" y="3322"/>
                  </a:lnTo>
                  <a:lnTo>
                    <a:pt x="236" y="332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58" name="Google Shape;658;p40"/>
            <p:cNvSpPr/>
            <p:nvPr/>
          </p:nvSpPr>
          <p:spPr>
            <a:xfrm>
              <a:off x="8080859" y="2554700"/>
              <a:ext cx="16442" cy="230533"/>
            </a:xfrm>
            <a:custGeom>
              <a:avLst/>
              <a:gdLst/>
              <a:ahLst/>
              <a:cxnLst/>
              <a:rect l="l" t="t" r="r" b="b"/>
              <a:pathLst>
                <a:path w="237" h="3323" extrusionOk="0">
                  <a:moveTo>
                    <a:pt x="1" y="1"/>
                  </a:moveTo>
                  <a:lnTo>
                    <a:pt x="1" y="3322"/>
                  </a:lnTo>
                  <a:lnTo>
                    <a:pt x="236" y="332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59" name="Google Shape;659;p40"/>
            <p:cNvSpPr/>
            <p:nvPr/>
          </p:nvSpPr>
          <p:spPr>
            <a:xfrm>
              <a:off x="8148432" y="2554700"/>
              <a:ext cx="16442" cy="230533"/>
            </a:xfrm>
            <a:custGeom>
              <a:avLst/>
              <a:gdLst/>
              <a:ahLst/>
              <a:cxnLst/>
              <a:rect l="l" t="t" r="r" b="b"/>
              <a:pathLst>
                <a:path w="237" h="3323" extrusionOk="0">
                  <a:moveTo>
                    <a:pt x="1" y="1"/>
                  </a:moveTo>
                  <a:lnTo>
                    <a:pt x="1" y="3322"/>
                  </a:lnTo>
                  <a:lnTo>
                    <a:pt x="236" y="3322"/>
                  </a:lnTo>
                  <a:lnTo>
                    <a:pt x="236" y="1"/>
                  </a:lnTo>
                  <a:close/>
                </a:path>
              </a:pathLst>
            </a:custGeom>
            <a:solidFill>
              <a:srgbClr val="FFAC06"/>
            </a:solidFill>
            <a:ln>
              <a:noFill/>
            </a:ln>
          </p:spPr>
          <p:txBody>
            <a:bodyPr spcFirstLastPara="1" wrap="square" lIns="121900" tIns="121900" rIns="121900" bIns="121900" anchor="ctr" anchorCtr="0">
              <a:noAutofit/>
            </a:bodyPr>
            <a:lstStyle/>
            <a:p>
              <a:endParaRPr sz="2400"/>
            </a:p>
          </p:txBody>
        </p:sp>
        <p:sp>
          <p:nvSpPr>
            <p:cNvPr id="660" name="Google Shape;660;p40"/>
            <p:cNvSpPr/>
            <p:nvPr/>
          </p:nvSpPr>
          <p:spPr>
            <a:xfrm>
              <a:off x="7920115" y="2531945"/>
              <a:ext cx="699924" cy="125985"/>
            </a:xfrm>
            <a:custGeom>
              <a:avLst/>
              <a:gdLst/>
              <a:ahLst/>
              <a:cxnLst/>
              <a:rect l="l" t="t" r="r" b="b"/>
              <a:pathLst>
                <a:path w="10089" h="1816" extrusionOk="0">
                  <a:moveTo>
                    <a:pt x="5045" y="1"/>
                  </a:moveTo>
                  <a:cubicBezTo>
                    <a:pt x="2256" y="1"/>
                    <a:pt x="1" y="400"/>
                    <a:pt x="1" y="913"/>
                  </a:cubicBezTo>
                  <a:cubicBezTo>
                    <a:pt x="1" y="1415"/>
                    <a:pt x="2256" y="1815"/>
                    <a:pt x="5045" y="1815"/>
                  </a:cubicBezTo>
                  <a:cubicBezTo>
                    <a:pt x="7833" y="1815"/>
                    <a:pt x="10088" y="1415"/>
                    <a:pt x="10088" y="913"/>
                  </a:cubicBezTo>
                  <a:cubicBezTo>
                    <a:pt x="10088" y="400"/>
                    <a:pt x="7833" y="1"/>
                    <a:pt x="5045" y="1"/>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61" name="Google Shape;661;p40"/>
            <p:cNvSpPr/>
            <p:nvPr/>
          </p:nvSpPr>
          <p:spPr>
            <a:xfrm>
              <a:off x="7992683" y="2559002"/>
              <a:ext cx="555486" cy="58344"/>
            </a:xfrm>
            <a:custGeom>
              <a:avLst/>
              <a:gdLst/>
              <a:ahLst/>
              <a:cxnLst/>
              <a:rect l="l" t="t" r="r" b="b"/>
              <a:pathLst>
                <a:path w="8007" h="841" extrusionOk="0">
                  <a:moveTo>
                    <a:pt x="4009" y="0"/>
                  </a:moveTo>
                  <a:cubicBezTo>
                    <a:pt x="1795" y="0"/>
                    <a:pt x="1" y="195"/>
                    <a:pt x="1" y="421"/>
                  </a:cubicBezTo>
                  <a:cubicBezTo>
                    <a:pt x="1" y="646"/>
                    <a:pt x="1784" y="841"/>
                    <a:pt x="3999" y="841"/>
                  </a:cubicBezTo>
                  <a:cubicBezTo>
                    <a:pt x="6213" y="841"/>
                    <a:pt x="8007" y="656"/>
                    <a:pt x="8007" y="421"/>
                  </a:cubicBezTo>
                  <a:cubicBezTo>
                    <a:pt x="8007" y="185"/>
                    <a:pt x="6223" y="0"/>
                    <a:pt x="4009" y="0"/>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62" name="Google Shape;662;p40"/>
            <p:cNvSpPr/>
            <p:nvPr/>
          </p:nvSpPr>
          <p:spPr>
            <a:xfrm>
              <a:off x="7992683" y="2559002"/>
              <a:ext cx="555486" cy="37740"/>
            </a:xfrm>
            <a:custGeom>
              <a:avLst/>
              <a:gdLst/>
              <a:ahLst/>
              <a:cxnLst/>
              <a:rect l="l" t="t" r="r" b="b"/>
              <a:pathLst>
                <a:path w="8007" h="544" extrusionOk="0">
                  <a:moveTo>
                    <a:pt x="3999" y="0"/>
                  </a:moveTo>
                  <a:cubicBezTo>
                    <a:pt x="1784" y="0"/>
                    <a:pt x="1" y="185"/>
                    <a:pt x="1" y="421"/>
                  </a:cubicBezTo>
                  <a:cubicBezTo>
                    <a:pt x="1" y="462"/>
                    <a:pt x="52" y="503"/>
                    <a:pt x="165" y="544"/>
                  </a:cubicBezTo>
                  <a:cubicBezTo>
                    <a:pt x="657" y="369"/>
                    <a:pt x="2194" y="236"/>
                    <a:pt x="3999" y="236"/>
                  </a:cubicBezTo>
                  <a:cubicBezTo>
                    <a:pt x="5813" y="236"/>
                    <a:pt x="7330" y="369"/>
                    <a:pt x="7833" y="544"/>
                  </a:cubicBezTo>
                  <a:cubicBezTo>
                    <a:pt x="7945" y="503"/>
                    <a:pt x="8007" y="462"/>
                    <a:pt x="8007" y="421"/>
                  </a:cubicBezTo>
                  <a:cubicBezTo>
                    <a:pt x="8007" y="185"/>
                    <a:pt x="6213" y="0"/>
                    <a:pt x="3999"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63" name="Google Shape;663;p40"/>
            <p:cNvSpPr/>
            <p:nvPr/>
          </p:nvSpPr>
          <p:spPr>
            <a:xfrm>
              <a:off x="7540352" y="3339201"/>
              <a:ext cx="561174" cy="656288"/>
            </a:xfrm>
            <a:custGeom>
              <a:avLst/>
              <a:gdLst/>
              <a:ahLst/>
              <a:cxnLst/>
              <a:rect l="l" t="t" r="r" b="b"/>
              <a:pathLst>
                <a:path w="8089" h="9460" extrusionOk="0">
                  <a:moveTo>
                    <a:pt x="4060" y="0"/>
                  </a:moveTo>
                  <a:lnTo>
                    <a:pt x="1" y="8591"/>
                  </a:lnTo>
                  <a:lnTo>
                    <a:pt x="769" y="9032"/>
                  </a:lnTo>
                  <a:cubicBezTo>
                    <a:pt x="1375" y="9322"/>
                    <a:pt x="2016" y="9459"/>
                    <a:pt x="2653" y="9459"/>
                  </a:cubicBezTo>
                  <a:cubicBezTo>
                    <a:pt x="4399" y="9459"/>
                    <a:pt x="6110" y="8427"/>
                    <a:pt x="6951" y="6684"/>
                  </a:cubicBezTo>
                  <a:cubicBezTo>
                    <a:pt x="8089" y="4295"/>
                    <a:pt x="7177" y="1487"/>
                    <a:pt x="4911" y="400"/>
                  </a:cubicBezTo>
                  <a:lnTo>
                    <a:pt x="4060" y="0"/>
                  </a:ln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664" name="Google Shape;664;p40"/>
            <p:cNvSpPr/>
            <p:nvPr/>
          </p:nvSpPr>
          <p:spPr>
            <a:xfrm>
              <a:off x="7333403" y="3318042"/>
              <a:ext cx="728299" cy="657883"/>
            </a:xfrm>
            <a:custGeom>
              <a:avLst/>
              <a:gdLst/>
              <a:ahLst/>
              <a:cxnLst/>
              <a:rect l="l" t="t" r="r" b="b"/>
              <a:pathLst>
                <a:path w="10498" h="9483" extrusionOk="0">
                  <a:moveTo>
                    <a:pt x="5436" y="0"/>
                  </a:moveTo>
                  <a:cubicBezTo>
                    <a:pt x="3691" y="0"/>
                    <a:pt x="1980" y="1033"/>
                    <a:pt x="1138" y="2776"/>
                  </a:cubicBezTo>
                  <a:cubicBezTo>
                    <a:pt x="0" y="5164"/>
                    <a:pt x="903" y="7973"/>
                    <a:pt x="3178" y="9060"/>
                  </a:cubicBezTo>
                  <a:cubicBezTo>
                    <a:pt x="3783" y="9347"/>
                    <a:pt x="4422" y="9483"/>
                    <a:pt x="5058" y="9483"/>
                  </a:cubicBezTo>
                  <a:cubicBezTo>
                    <a:pt x="6804" y="9483"/>
                    <a:pt x="8515" y="8454"/>
                    <a:pt x="9350" y="6702"/>
                  </a:cubicBezTo>
                  <a:cubicBezTo>
                    <a:pt x="10498" y="4324"/>
                    <a:pt x="9586" y="1515"/>
                    <a:pt x="7320" y="428"/>
                  </a:cubicBezTo>
                  <a:cubicBezTo>
                    <a:pt x="6714" y="138"/>
                    <a:pt x="6073" y="0"/>
                    <a:pt x="5436" y="0"/>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65" name="Google Shape;665;p40"/>
            <p:cNvSpPr/>
            <p:nvPr/>
          </p:nvSpPr>
          <p:spPr>
            <a:xfrm>
              <a:off x="7366842" y="3318042"/>
              <a:ext cx="625207" cy="482781"/>
            </a:xfrm>
            <a:custGeom>
              <a:avLst/>
              <a:gdLst/>
              <a:ahLst/>
              <a:cxnLst/>
              <a:rect l="l" t="t" r="r" b="b"/>
              <a:pathLst>
                <a:path w="9012" h="6959" extrusionOk="0">
                  <a:moveTo>
                    <a:pt x="4954" y="0"/>
                  </a:moveTo>
                  <a:cubicBezTo>
                    <a:pt x="3209" y="0"/>
                    <a:pt x="1498" y="1033"/>
                    <a:pt x="656" y="2776"/>
                  </a:cubicBezTo>
                  <a:cubicBezTo>
                    <a:pt x="21" y="4088"/>
                    <a:pt x="0" y="5626"/>
                    <a:pt x="615" y="6958"/>
                  </a:cubicBezTo>
                  <a:cubicBezTo>
                    <a:pt x="103" y="5677"/>
                    <a:pt x="144" y="4231"/>
                    <a:pt x="749" y="2991"/>
                  </a:cubicBezTo>
                  <a:cubicBezTo>
                    <a:pt x="1590" y="1248"/>
                    <a:pt x="3301" y="216"/>
                    <a:pt x="5047" y="216"/>
                  </a:cubicBezTo>
                  <a:cubicBezTo>
                    <a:pt x="5683" y="216"/>
                    <a:pt x="6325" y="353"/>
                    <a:pt x="6930" y="643"/>
                  </a:cubicBezTo>
                  <a:cubicBezTo>
                    <a:pt x="7843" y="1084"/>
                    <a:pt x="8581" y="1822"/>
                    <a:pt x="9011" y="2745"/>
                  </a:cubicBezTo>
                  <a:cubicBezTo>
                    <a:pt x="8601" y="1730"/>
                    <a:pt x="7822" y="900"/>
                    <a:pt x="6838" y="428"/>
                  </a:cubicBezTo>
                  <a:cubicBezTo>
                    <a:pt x="6232" y="138"/>
                    <a:pt x="5591" y="0"/>
                    <a:pt x="4954" y="0"/>
                  </a:cubicBezTo>
                  <a:close/>
                </a:path>
              </a:pathLst>
            </a:custGeom>
            <a:solidFill>
              <a:srgbClr val="FDE571"/>
            </a:solidFill>
            <a:ln>
              <a:noFill/>
            </a:ln>
          </p:spPr>
          <p:txBody>
            <a:bodyPr spcFirstLastPara="1" wrap="square" lIns="121900" tIns="121900" rIns="121900" bIns="121900" anchor="ctr" anchorCtr="0">
              <a:noAutofit/>
            </a:bodyPr>
            <a:lstStyle/>
            <a:p>
              <a:endParaRPr sz="2400"/>
            </a:p>
          </p:txBody>
        </p:sp>
        <p:sp>
          <p:nvSpPr>
            <p:cNvPr id="666" name="Google Shape;666;p40"/>
            <p:cNvSpPr/>
            <p:nvPr/>
          </p:nvSpPr>
          <p:spPr>
            <a:xfrm>
              <a:off x="7423037" y="3400391"/>
              <a:ext cx="548340" cy="508172"/>
            </a:xfrm>
            <a:custGeom>
              <a:avLst/>
              <a:gdLst/>
              <a:ahLst/>
              <a:cxnLst/>
              <a:rect l="l" t="t" r="r" b="b"/>
              <a:pathLst>
                <a:path w="7904" h="7325" extrusionOk="0">
                  <a:moveTo>
                    <a:pt x="4210" y="1"/>
                  </a:moveTo>
                  <a:cubicBezTo>
                    <a:pt x="2879" y="1"/>
                    <a:pt x="1555" y="823"/>
                    <a:pt x="892" y="2194"/>
                  </a:cubicBezTo>
                  <a:cubicBezTo>
                    <a:pt x="0" y="4049"/>
                    <a:pt x="656" y="6212"/>
                    <a:pt x="2337" y="7022"/>
                  </a:cubicBezTo>
                  <a:cubicBezTo>
                    <a:pt x="2771" y="7227"/>
                    <a:pt x="3231" y="7324"/>
                    <a:pt x="3691" y="7324"/>
                  </a:cubicBezTo>
                  <a:cubicBezTo>
                    <a:pt x="5026" y="7324"/>
                    <a:pt x="6356" y="6505"/>
                    <a:pt x="7012" y="5125"/>
                  </a:cubicBezTo>
                  <a:cubicBezTo>
                    <a:pt x="7904" y="3280"/>
                    <a:pt x="7258" y="1117"/>
                    <a:pt x="5567" y="307"/>
                  </a:cubicBezTo>
                  <a:cubicBezTo>
                    <a:pt x="5132" y="99"/>
                    <a:pt x="4670" y="1"/>
                    <a:pt x="4210" y="1"/>
                  </a:cubicBezTo>
                  <a:close/>
                </a:path>
              </a:pathLst>
            </a:custGeom>
            <a:solidFill>
              <a:srgbClr val="FDE571"/>
            </a:solidFill>
            <a:ln>
              <a:noFill/>
            </a:ln>
          </p:spPr>
          <p:txBody>
            <a:bodyPr spcFirstLastPara="1" wrap="square" lIns="121900" tIns="121900" rIns="121900" bIns="121900" anchor="ctr" anchorCtr="0">
              <a:noAutofit/>
            </a:bodyPr>
            <a:lstStyle/>
            <a:p>
              <a:endParaRPr sz="2400"/>
            </a:p>
          </p:txBody>
        </p:sp>
        <p:sp>
          <p:nvSpPr>
            <p:cNvPr id="667" name="Google Shape;667;p40"/>
            <p:cNvSpPr/>
            <p:nvPr/>
          </p:nvSpPr>
          <p:spPr>
            <a:xfrm>
              <a:off x="7423037" y="3392898"/>
              <a:ext cx="548340" cy="508103"/>
            </a:xfrm>
            <a:custGeom>
              <a:avLst/>
              <a:gdLst/>
              <a:ahLst/>
              <a:cxnLst/>
              <a:rect l="l" t="t" r="r" b="b"/>
              <a:pathLst>
                <a:path w="7904" h="7324" extrusionOk="0">
                  <a:moveTo>
                    <a:pt x="4214" y="0"/>
                  </a:moveTo>
                  <a:cubicBezTo>
                    <a:pt x="2882" y="0"/>
                    <a:pt x="1555" y="819"/>
                    <a:pt x="892" y="2199"/>
                  </a:cubicBezTo>
                  <a:cubicBezTo>
                    <a:pt x="0" y="4044"/>
                    <a:pt x="656" y="6207"/>
                    <a:pt x="2348" y="7017"/>
                  </a:cubicBezTo>
                  <a:cubicBezTo>
                    <a:pt x="2780" y="7225"/>
                    <a:pt x="3240" y="7324"/>
                    <a:pt x="3700" y="7324"/>
                  </a:cubicBezTo>
                  <a:cubicBezTo>
                    <a:pt x="5030" y="7324"/>
                    <a:pt x="6360" y="6502"/>
                    <a:pt x="7022" y="5131"/>
                  </a:cubicBezTo>
                  <a:cubicBezTo>
                    <a:pt x="7904" y="3275"/>
                    <a:pt x="7258" y="1112"/>
                    <a:pt x="5567" y="302"/>
                  </a:cubicBezTo>
                  <a:cubicBezTo>
                    <a:pt x="5133" y="98"/>
                    <a:pt x="4673" y="0"/>
                    <a:pt x="4214" y="0"/>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68" name="Google Shape;668;p40"/>
            <p:cNvSpPr/>
            <p:nvPr/>
          </p:nvSpPr>
          <p:spPr>
            <a:xfrm>
              <a:off x="7423037" y="3392482"/>
              <a:ext cx="295191" cy="508103"/>
            </a:xfrm>
            <a:custGeom>
              <a:avLst/>
              <a:gdLst/>
              <a:ahLst/>
              <a:cxnLst/>
              <a:rect l="l" t="t" r="r" b="b"/>
              <a:pathLst>
                <a:path w="4255" h="7324" extrusionOk="0">
                  <a:moveTo>
                    <a:pt x="4229" y="1"/>
                  </a:moveTo>
                  <a:cubicBezTo>
                    <a:pt x="2885" y="1"/>
                    <a:pt x="1554" y="819"/>
                    <a:pt x="892" y="2205"/>
                  </a:cubicBezTo>
                  <a:cubicBezTo>
                    <a:pt x="0" y="4050"/>
                    <a:pt x="646" y="6213"/>
                    <a:pt x="2337" y="7023"/>
                  </a:cubicBezTo>
                  <a:cubicBezTo>
                    <a:pt x="2754" y="7223"/>
                    <a:pt x="3214" y="7324"/>
                    <a:pt x="3674" y="7324"/>
                  </a:cubicBezTo>
                  <a:cubicBezTo>
                    <a:pt x="3803" y="7324"/>
                    <a:pt x="3932" y="7316"/>
                    <a:pt x="4060" y="7300"/>
                  </a:cubicBezTo>
                  <a:cubicBezTo>
                    <a:pt x="3609" y="7300"/>
                    <a:pt x="3168" y="7197"/>
                    <a:pt x="2758" y="7003"/>
                  </a:cubicBezTo>
                  <a:cubicBezTo>
                    <a:pt x="1066" y="6193"/>
                    <a:pt x="410" y="4030"/>
                    <a:pt x="1302" y="2184"/>
                  </a:cubicBezTo>
                  <a:cubicBezTo>
                    <a:pt x="1907" y="934"/>
                    <a:pt x="3055" y="144"/>
                    <a:pt x="4254" y="1"/>
                  </a:cubicBezTo>
                  <a:cubicBezTo>
                    <a:pt x="4246" y="1"/>
                    <a:pt x="4238" y="1"/>
                    <a:pt x="4229"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69" name="Google Shape;669;p40"/>
            <p:cNvSpPr/>
            <p:nvPr/>
          </p:nvSpPr>
          <p:spPr>
            <a:xfrm>
              <a:off x="7573791" y="3492522"/>
              <a:ext cx="258214" cy="298590"/>
            </a:xfrm>
            <a:custGeom>
              <a:avLst/>
              <a:gdLst/>
              <a:ahLst/>
              <a:cxnLst/>
              <a:rect l="l" t="t" r="r" b="b"/>
              <a:pathLst>
                <a:path w="3722" h="4304" extrusionOk="0">
                  <a:moveTo>
                    <a:pt x="2647" y="0"/>
                  </a:moveTo>
                  <a:cubicBezTo>
                    <a:pt x="2637" y="0"/>
                    <a:pt x="2626" y="2"/>
                    <a:pt x="2615" y="4"/>
                  </a:cubicBezTo>
                  <a:cubicBezTo>
                    <a:pt x="2584" y="15"/>
                    <a:pt x="2543" y="35"/>
                    <a:pt x="2533" y="66"/>
                  </a:cubicBezTo>
                  <a:lnTo>
                    <a:pt x="2338" y="384"/>
                  </a:lnTo>
                  <a:cubicBezTo>
                    <a:pt x="2194" y="332"/>
                    <a:pt x="2040" y="302"/>
                    <a:pt x="1887" y="291"/>
                  </a:cubicBezTo>
                  <a:cubicBezTo>
                    <a:pt x="1853" y="289"/>
                    <a:pt x="1820" y="288"/>
                    <a:pt x="1787" y="288"/>
                  </a:cubicBezTo>
                  <a:cubicBezTo>
                    <a:pt x="1687" y="288"/>
                    <a:pt x="1587" y="299"/>
                    <a:pt x="1487" y="322"/>
                  </a:cubicBezTo>
                  <a:cubicBezTo>
                    <a:pt x="1374" y="353"/>
                    <a:pt x="1261" y="404"/>
                    <a:pt x="1169" y="476"/>
                  </a:cubicBezTo>
                  <a:cubicBezTo>
                    <a:pt x="1067" y="548"/>
                    <a:pt x="995" y="630"/>
                    <a:pt x="933" y="732"/>
                  </a:cubicBezTo>
                  <a:cubicBezTo>
                    <a:pt x="790" y="948"/>
                    <a:pt x="749" y="1214"/>
                    <a:pt x="810" y="1460"/>
                  </a:cubicBezTo>
                  <a:cubicBezTo>
                    <a:pt x="903" y="1757"/>
                    <a:pt x="1077" y="2014"/>
                    <a:pt x="1323" y="2198"/>
                  </a:cubicBezTo>
                  <a:cubicBezTo>
                    <a:pt x="1466" y="2342"/>
                    <a:pt x="1600" y="2465"/>
                    <a:pt x="1712" y="2557"/>
                  </a:cubicBezTo>
                  <a:cubicBezTo>
                    <a:pt x="1805" y="2639"/>
                    <a:pt x="1897" y="2721"/>
                    <a:pt x="1979" y="2813"/>
                  </a:cubicBezTo>
                  <a:cubicBezTo>
                    <a:pt x="2030" y="2875"/>
                    <a:pt x="2081" y="2936"/>
                    <a:pt x="2112" y="3008"/>
                  </a:cubicBezTo>
                  <a:cubicBezTo>
                    <a:pt x="2133" y="3049"/>
                    <a:pt x="2133" y="3100"/>
                    <a:pt x="2112" y="3152"/>
                  </a:cubicBezTo>
                  <a:cubicBezTo>
                    <a:pt x="2074" y="3213"/>
                    <a:pt x="2013" y="3245"/>
                    <a:pt x="1934" y="3245"/>
                  </a:cubicBezTo>
                  <a:cubicBezTo>
                    <a:pt x="1907" y="3245"/>
                    <a:pt x="1877" y="3241"/>
                    <a:pt x="1846" y="3234"/>
                  </a:cubicBezTo>
                  <a:cubicBezTo>
                    <a:pt x="1692" y="3182"/>
                    <a:pt x="1538" y="3121"/>
                    <a:pt x="1405" y="3029"/>
                  </a:cubicBezTo>
                  <a:cubicBezTo>
                    <a:pt x="1323" y="2977"/>
                    <a:pt x="1251" y="2926"/>
                    <a:pt x="1190" y="2854"/>
                  </a:cubicBezTo>
                  <a:cubicBezTo>
                    <a:pt x="1138" y="2803"/>
                    <a:pt x="1097" y="2752"/>
                    <a:pt x="1067" y="2690"/>
                  </a:cubicBezTo>
                  <a:cubicBezTo>
                    <a:pt x="1046" y="2649"/>
                    <a:pt x="1026" y="2598"/>
                    <a:pt x="1015" y="2547"/>
                  </a:cubicBezTo>
                  <a:cubicBezTo>
                    <a:pt x="1005" y="2506"/>
                    <a:pt x="995" y="2475"/>
                    <a:pt x="995" y="2465"/>
                  </a:cubicBezTo>
                  <a:cubicBezTo>
                    <a:pt x="985" y="2424"/>
                    <a:pt x="964" y="2393"/>
                    <a:pt x="944" y="2372"/>
                  </a:cubicBezTo>
                  <a:cubicBezTo>
                    <a:pt x="923" y="2342"/>
                    <a:pt x="892" y="2311"/>
                    <a:pt x="851" y="2290"/>
                  </a:cubicBezTo>
                  <a:lnTo>
                    <a:pt x="246" y="1921"/>
                  </a:lnTo>
                  <a:cubicBezTo>
                    <a:pt x="225" y="1914"/>
                    <a:pt x="203" y="1907"/>
                    <a:pt x="185" y="1907"/>
                  </a:cubicBezTo>
                  <a:cubicBezTo>
                    <a:pt x="177" y="1907"/>
                    <a:pt x="170" y="1908"/>
                    <a:pt x="164" y="1911"/>
                  </a:cubicBezTo>
                  <a:cubicBezTo>
                    <a:pt x="134" y="1911"/>
                    <a:pt x="103" y="1932"/>
                    <a:pt x="93" y="1962"/>
                  </a:cubicBezTo>
                  <a:cubicBezTo>
                    <a:pt x="41" y="2055"/>
                    <a:pt x="11" y="2157"/>
                    <a:pt x="11" y="2270"/>
                  </a:cubicBezTo>
                  <a:cubicBezTo>
                    <a:pt x="0" y="2393"/>
                    <a:pt x="21" y="2516"/>
                    <a:pt x="62" y="2629"/>
                  </a:cubicBezTo>
                  <a:cubicBezTo>
                    <a:pt x="113" y="2762"/>
                    <a:pt x="175" y="2895"/>
                    <a:pt x="257" y="3018"/>
                  </a:cubicBezTo>
                  <a:cubicBezTo>
                    <a:pt x="339" y="3162"/>
                    <a:pt x="451" y="3285"/>
                    <a:pt x="574" y="3398"/>
                  </a:cubicBezTo>
                  <a:lnTo>
                    <a:pt x="390" y="3715"/>
                  </a:lnTo>
                  <a:cubicBezTo>
                    <a:pt x="369" y="3746"/>
                    <a:pt x="359" y="3787"/>
                    <a:pt x="380" y="3828"/>
                  </a:cubicBezTo>
                  <a:cubicBezTo>
                    <a:pt x="380" y="3859"/>
                    <a:pt x="410" y="3890"/>
                    <a:pt x="441" y="3910"/>
                  </a:cubicBezTo>
                  <a:lnTo>
                    <a:pt x="1056" y="4279"/>
                  </a:lnTo>
                  <a:cubicBezTo>
                    <a:pt x="1079" y="4294"/>
                    <a:pt x="1101" y="4304"/>
                    <a:pt x="1128" y="4304"/>
                  </a:cubicBezTo>
                  <a:cubicBezTo>
                    <a:pt x="1138" y="4304"/>
                    <a:pt x="1148" y="4302"/>
                    <a:pt x="1159" y="4300"/>
                  </a:cubicBezTo>
                  <a:cubicBezTo>
                    <a:pt x="1200" y="4300"/>
                    <a:pt x="1231" y="4269"/>
                    <a:pt x="1241" y="4238"/>
                  </a:cubicBezTo>
                  <a:lnTo>
                    <a:pt x="1425" y="3931"/>
                  </a:lnTo>
                  <a:cubicBezTo>
                    <a:pt x="1579" y="4002"/>
                    <a:pt x="1743" y="4043"/>
                    <a:pt x="1907" y="4074"/>
                  </a:cubicBezTo>
                  <a:cubicBezTo>
                    <a:pt x="1979" y="4090"/>
                    <a:pt x="2053" y="4097"/>
                    <a:pt x="2128" y="4097"/>
                  </a:cubicBezTo>
                  <a:cubicBezTo>
                    <a:pt x="2202" y="4097"/>
                    <a:pt x="2276" y="4090"/>
                    <a:pt x="2348" y="4074"/>
                  </a:cubicBezTo>
                  <a:cubicBezTo>
                    <a:pt x="2481" y="4054"/>
                    <a:pt x="2604" y="4013"/>
                    <a:pt x="2717" y="3941"/>
                  </a:cubicBezTo>
                  <a:cubicBezTo>
                    <a:pt x="2830" y="3859"/>
                    <a:pt x="2922" y="3767"/>
                    <a:pt x="2984" y="3654"/>
                  </a:cubicBezTo>
                  <a:cubicBezTo>
                    <a:pt x="3055" y="3531"/>
                    <a:pt x="3107" y="3398"/>
                    <a:pt x="3127" y="3264"/>
                  </a:cubicBezTo>
                  <a:cubicBezTo>
                    <a:pt x="3148" y="3141"/>
                    <a:pt x="3137" y="3008"/>
                    <a:pt x="3096" y="2885"/>
                  </a:cubicBezTo>
                  <a:cubicBezTo>
                    <a:pt x="3045" y="2752"/>
                    <a:pt x="2973" y="2629"/>
                    <a:pt x="2881" y="2516"/>
                  </a:cubicBezTo>
                  <a:cubicBezTo>
                    <a:pt x="2768" y="2372"/>
                    <a:pt x="2645" y="2239"/>
                    <a:pt x="2502" y="2126"/>
                  </a:cubicBezTo>
                  <a:cubicBezTo>
                    <a:pt x="2348" y="1983"/>
                    <a:pt x="2225" y="1870"/>
                    <a:pt x="2122" y="1778"/>
                  </a:cubicBezTo>
                  <a:cubicBezTo>
                    <a:pt x="2040" y="1706"/>
                    <a:pt x="1958" y="1624"/>
                    <a:pt x="1887" y="1542"/>
                  </a:cubicBezTo>
                  <a:cubicBezTo>
                    <a:pt x="1846" y="1491"/>
                    <a:pt x="1805" y="1429"/>
                    <a:pt x="1784" y="1368"/>
                  </a:cubicBezTo>
                  <a:cubicBezTo>
                    <a:pt x="1774" y="1327"/>
                    <a:pt x="1784" y="1276"/>
                    <a:pt x="1805" y="1245"/>
                  </a:cubicBezTo>
                  <a:cubicBezTo>
                    <a:pt x="1825" y="1204"/>
                    <a:pt x="1866" y="1173"/>
                    <a:pt x="1907" y="1163"/>
                  </a:cubicBezTo>
                  <a:cubicBezTo>
                    <a:pt x="1933" y="1153"/>
                    <a:pt x="1956" y="1147"/>
                    <a:pt x="1979" y="1147"/>
                  </a:cubicBezTo>
                  <a:cubicBezTo>
                    <a:pt x="2002" y="1147"/>
                    <a:pt x="2025" y="1153"/>
                    <a:pt x="2051" y="1163"/>
                  </a:cubicBezTo>
                  <a:cubicBezTo>
                    <a:pt x="2102" y="1173"/>
                    <a:pt x="2163" y="1183"/>
                    <a:pt x="2215" y="1214"/>
                  </a:cubicBezTo>
                  <a:cubicBezTo>
                    <a:pt x="2276" y="1235"/>
                    <a:pt x="2327" y="1265"/>
                    <a:pt x="2389" y="1306"/>
                  </a:cubicBezTo>
                  <a:cubicBezTo>
                    <a:pt x="2461" y="1347"/>
                    <a:pt x="2522" y="1388"/>
                    <a:pt x="2584" y="1450"/>
                  </a:cubicBezTo>
                  <a:cubicBezTo>
                    <a:pt x="2625" y="1491"/>
                    <a:pt x="2656" y="1542"/>
                    <a:pt x="2686" y="1593"/>
                  </a:cubicBezTo>
                  <a:cubicBezTo>
                    <a:pt x="2707" y="1624"/>
                    <a:pt x="2727" y="1665"/>
                    <a:pt x="2738" y="1706"/>
                  </a:cubicBezTo>
                  <a:cubicBezTo>
                    <a:pt x="2748" y="1737"/>
                    <a:pt x="2758" y="1757"/>
                    <a:pt x="2758" y="1778"/>
                  </a:cubicBezTo>
                  <a:cubicBezTo>
                    <a:pt x="2768" y="1809"/>
                    <a:pt x="2779" y="1850"/>
                    <a:pt x="2809" y="1880"/>
                  </a:cubicBezTo>
                  <a:cubicBezTo>
                    <a:pt x="2830" y="1911"/>
                    <a:pt x="2861" y="1942"/>
                    <a:pt x="2902" y="1962"/>
                  </a:cubicBezTo>
                  <a:lnTo>
                    <a:pt x="3506" y="2331"/>
                  </a:lnTo>
                  <a:cubicBezTo>
                    <a:pt x="3537" y="2342"/>
                    <a:pt x="3558" y="2342"/>
                    <a:pt x="3588" y="2342"/>
                  </a:cubicBezTo>
                  <a:cubicBezTo>
                    <a:pt x="3619" y="2331"/>
                    <a:pt x="3650" y="2321"/>
                    <a:pt x="3660" y="2290"/>
                  </a:cubicBezTo>
                  <a:cubicBezTo>
                    <a:pt x="3701" y="2208"/>
                    <a:pt x="3722" y="2106"/>
                    <a:pt x="3722" y="2014"/>
                  </a:cubicBezTo>
                  <a:cubicBezTo>
                    <a:pt x="3722" y="1901"/>
                    <a:pt x="3701" y="1778"/>
                    <a:pt x="3670" y="1665"/>
                  </a:cubicBezTo>
                  <a:cubicBezTo>
                    <a:pt x="3629" y="1532"/>
                    <a:pt x="3568" y="1409"/>
                    <a:pt x="3496" y="1296"/>
                  </a:cubicBezTo>
                  <a:cubicBezTo>
                    <a:pt x="3414" y="1163"/>
                    <a:pt x="3312" y="1040"/>
                    <a:pt x="3199" y="927"/>
                  </a:cubicBezTo>
                  <a:lnTo>
                    <a:pt x="3394" y="589"/>
                  </a:lnTo>
                  <a:cubicBezTo>
                    <a:pt x="3404" y="558"/>
                    <a:pt x="3414" y="517"/>
                    <a:pt x="3404" y="486"/>
                  </a:cubicBezTo>
                  <a:cubicBezTo>
                    <a:pt x="3394" y="445"/>
                    <a:pt x="3363" y="414"/>
                    <a:pt x="3332" y="394"/>
                  </a:cubicBezTo>
                  <a:lnTo>
                    <a:pt x="2727" y="25"/>
                  </a:lnTo>
                  <a:cubicBezTo>
                    <a:pt x="2705" y="10"/>
                    <a:pt x="2677" y="0"/>
                    <a:pt x="2647"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70" name="Google Shape;670;p40"/>
            <p:cNvSpPr/>
            <p:nvPr/>
          </p:nvSpPr>
          <p:spPr>
            <a:xfrm>
              <a:off x="7566645" y="3487527"/>
              <a:ext cx="258283" cy="297203"/>
            </a:xfrm>
            <a:custGeom>
              <a:avLst/>
              <a:gdLst/>
              <a:ahLst/>
              <a:cxnLst/>
              <a:rect l="l" t="t" r="r" b="b"/>
              <a:pathLst>
                <a:path w="3723" h="4284" extrusionOk="0">
                  <a:moveTo>
                    <a:pt x="2646" y="1"/>
                  </a:moveTo>
                  <a:cubicBezTo>
                    <a:pt x="2636" y="1"/>
                    <a:pt x="2626" y="2"/>
                    <a:pt x="2615" y="5"/>
                  </a:cubicBezTo>
                  <a:cubicBezTo>
                    <a:pt x="2574" y="15"/>
                    <a:pt x="2543" y="35"/>
                    <a:pt x="2533" y="66"/>
                  </a:cubicBezTo>
                  <a:lnTo>
                    <a:pt x="2338" y="384"/>
                  </a:lnTo>
                  <a:cubicBezTo>
                    <a:pt x="2195" y="333"/>
                    <a:pt x="2041" y="302"/>
                    <a:pt x="1887" y="292"/>
                  </a:cubicBezTo>
                  <a:cubicBezTo>
                    <a:pt x="1854" y="289"/>
                    <a:pt x="1821" y="288"/>
                    <a:pt x="1787" y="288"/>
                  </a:cubicBezTo>
                  <a:cubicBezTo>
                    <a:pt x="1687" y="288"/>
                    <a:pt x="1587" y="299"/>
                    <a:pt x="1487" y="322"/>
                  </a:cubicBezTo>
                  <a:cubicBezTo>
                    <a:pt x="1375" y="353"/>
                    <a:pt x="1262" y="404"/>
                    <a:pt x="1170" y="476"/>
                  </a:cubicBezTo>
                  <a:cubicBezTo>
                    <a:pt x="1067" y="538"/>
                    <a:pt x="995" y="630"/>
                    <a:pt x="934" y="732"/>
                  </a:cubicBezTo>
                  <a:cubicBezTo>
                    <a:pt x="790" y="948"/>
                    <a:pt x="749" y="1204"/>
                    <a:pt x="811" y="1460"/>
                  </a:cubicBezTo>
                  <a:cubicBezTo>
                    <a:pt x="862" y="1696"/>
                    <a:pt x="1036" y="1942"/>
                    <a:pt x="1323" y="2198"/>
                  </a:cubicBezTo>
                  <a:cubicBezTo>
                    <a:pt x="1467" y="2342"/>
                    <a:pt x="1600" y="2455"/>
                    <a:pt x="1713" y="2557"/>
                  </a:cubicBezTo>
                  <a:cubicBezTo>
                    <a:pt x="1805" y="2639"/>
                    <a:pt x="1897" y="2721"/>
                    <a:pt x="1979" y="2814"/>
                  </a:cubicBezTo>
                  <a:cubicBezTo>
                    <a:pt x="2031" y="2865"/>
                    <a:pt x="2072" y="2926"/>
                    <a:pt x="2102" y="2998"/>
                  </a:cubicBezTo>
                  <a:cubicBezTo>
                    <a:pt x="2133" y="3049"/>
                    <a:pt x="2133" y="3101"/>
                    <a:pt x="2102" y="3142"/>
                  </a:cubicBezTo>
                  <a:cubicBezTo>
                    <a:pt x="2066" y="3207"/>
                    <a:pt x="1994" y="3241"/>
                    <a:pt x="1922" y="3241"/>
                  </a:cubicBezTo>
                  <a:cubicBezTo>
                    <a:pt x="1892" y="3241"/>
                    <a:pt x="1863" y="3236"/>
                    <a:pt x="1836" y="3224"/>
                  </a:cubicBezTo>
                  <a:cubicBezTo>
                    <a:pt x="1682" y="3183"/>
                    <a:pt x="1528" y="3111"/>
                    <a:pt x="1395" y="3029"/>
                  </a:cubicBezTo>
                  <a:cubicBezTo>
                    <a:pt x="1313" y="2967"/>
                    <a:pt x="1241" y="2906"/>
                    <a:pt x="1190" y="2834"/>
                  </a:cubicBezTo>
                  <a:cubicBezTo>
                    <a:pt x="1139" y="2783"/>
                    <a:pt x="1098" y="2732"/>
                    <a:pt x="1067" y="2670"/>
                  </a:cubicBezTo>
                  <a:cubicBezTo>
                    <a:pt x="1047" y="2629"/>
                    <a:pt x="1026" y="2578"/>
                    <a:pt x="1016" y="2526"/>
                  </a:cubicBezTo>
                  <a:cubicBezTo>
                    <a:pt x="1006" y="2485"/>
                    <a:pt x="995" y="2455"/>
                    <a:pt x="995" y="2444"/>
                  </a:cubicBezTo>
                  <a:cubicBezTo>
                    <a:pt x="985" y="2403"/>
                    <a:pt x="965" y="2373"/>
                    <a:pt x="944" y="2352"/>
                  </a:cubicBezTo>
                  <a:cubicBezTo>
                    <a:pt x="924" y="2321"/>
                    <a:pt x="893" y="2291"/>
                    <a:pt x="852" y="2270"/>
                  </a:cubicBezTo>
                  <a:lnTo>
                    <a:pt x="247" y="1901"/>
                  </a:lnTo>
                  <a:cubicBezTo>
                    <a:pt x="225" y="1894"/>
                    <a:pt x="203" y="1887"/>
                    <a:pt x="185" y="1887"/>
                  </a:cubicBezTo>
                  <a:cubicBezTo>
                    <a:pt x="178" y="1887"/>
                    <a:pt x="171" y="1888"/>
                    <a:pt x="165" y="1891"/>
                  </a:cubicBezTo>
                  <a:cubicBezTo>
                    <a:pt x="134" y="1891"/>
                    <a:pt x="103" y="1911"/>
                    <a:pt x="93" y="1942"/>
                  </a:cubicBezTo>
                  <a:cubicBezTo>
                    <a:pt x="42" y="2034"/>
                    <a:pt x="11" y="2137"/>
                    <a:pt x="11" y="2250"/>
                  </a:cubicBezTo>
                  <a:cubicBezTo>
                    <a:pt x="1" y="2373"/>
                    <a:pt x="21" y="2496"/>
                    <a:pt x="62" y="2608"/>
                  </a:cubicBezTo>
                  <a:cubicBezTo>
                    <a:pt x="114" y="2742"/>
                    <a:pt x="175" y="2875"/>
                    <a:pt x="247" y="2998"/>
                  </a:cubicBezTo>
                  <a:cubicBezTo>
                    <a:pt x="339" y="3131"/>
                    <a:pt x="452" y="3265"/>
                    <a:pt x="575" y="3377"/>
                  </a:cubicBezTo>
                  <a:lnTo>
                    <a:pt x="390" y="3695"/>
                  </a:lnTo>
                  <a:cubicBezTo>
                    <a:pt x="370" y="3726"/>
                    <a:pt x="360" y="3767"/>
                    <a:pt x="380" y="3808"/>
                  </a:cubicBezTo>
                  <a:cubicBezTo>
                    <a:pt x="380" y="3839"/>
                    <a:pt x="411" y="3869"/>
                    <a:pt x="442" y="3890"/>
                  </a:cubicBezTo>
                  <a:lnTo>
                    <a:pt x="1047" y="4259"/>
                  </a:lnTo>
                  <a:cubicBezTo>
                    <a:pt x="1077" y="4274"/>
                    <a:pt x="1101" y="4283"/>
                    <a:pt x="1128" y="4283"/>
                  </a:cubicBezTo>
                  <a:cubicBezTo>
                    <a:pt x="1138" y="4283"/>
                    <a:pt x="1148" y="4282"/>
                    <a:pt x="1159" y="4279"/>
                  </a:cubicBezTo>
                  <a:cubicBezTo>
                    <a:pt x="1200" y="4269"/>
                    <a:pt x="1231" y="4249"/>
                    <a:pt x="1241" y="4218"/>
                  </a:cubicBezTo>
                  <a:lnTo>
                    <a:pt x="1426" y="3910"/>
                  </a:lnTo>
                  <a:cubicBezTo>
                    <a:pt x="1580" y="3982"/>
                    <a:pt x="1744" y="4023"/>
                    <a:pt x="1908" y="4054"/>
                  </a:cubicBezTo>
                  <a:cubicBezTo>
                    <a:pt x="1979" y="4064"/>
                    <a:pt x="2054" y="4069"/>
                    <a:pt x="2128" y="4069"/>
                  </a:cubicBezTo>
                  <a:cubicBezTo>
                    <a:pt x="2202" y="4069"/>
                    <a:pt x="2277" y="4064"/>
                    <a:pt x="2348" y="4054"/>
                  </a:cubicBezTo>
                  <a:cubicBezTo>
                    <a:pt x="2482" y="4033"/>
                    <a:pt x="2605" y="3982"/>
                    <a:pt x="2718" y="3910"/>
                  </a:cubicBezTo>
                  <a:cubicBezTo>
                    <a:pt x="2830" y="3839"/>
                    <a:pt x="2923" y="3746"/>
                    <a:pt x="2984" y="3623"/>
                  </a:cubicBezTo>
                  <a:cubicBezTo>
                    <a:pt x="3056" y="3511"/>
                    <a:pt x="3107" y="3377"/>
                    <a:pt x="3128" y="3244"/>
                  </a:cubicBezTo>
                  <a:cubicBezTo>
                    <a:pt x="3148" y="3121"/>
                    <a:pt x="3138" y="2988"/>
                    <a:pt x="3097" y="2865"/>
                  </a:cubicBezTo>
                  <a:cubicBezTo>
                    <a:pt x="3046" y="2732"/>
                    <a:pt x="2974" y="2608"/>
                    <a:pt x="2882" y="2496"/>
                  </a:cubicBezTo>
                  <a:cubicBezTo>
                    <a:pt x="2769" y="2352"/>
                    <a:pt x="2646" y="2219"/>
                    <a:pt x="2502" y="2096"/>
                  </a:cubicBezTo>
                  <a:cubicBezTo>
                    <a:pt x="2348" y="1963"/>
                    <a:pt x="2225" y="1850"/>
                    <a:pt x="2123" y="1758"/>
                  </a:cubicBezTo>
                  <a:cubicBezTo>
                    <a:pt x="2041" y="1686"/>
                    <a:pt x="1959" y="1604"/>
                    <a:pt x="1887" y="1522"/>
                  </a:cubicBezTo>
                  <a:cubicBezTo>
                    <a:pt x="1846" y="1471"/>
                    <a:pt x="1805" y="1409"/>
                    <a:pt x="1785" y="1348"/>
                  </a:cubicBezTo>
                  <a:cubicBezTo>
                    <a:pt x="1774" y="1307"/>
                    <a:pt x="1785" y="1255"/>
                    <a:pt x="1805" y="1225"/>
                  </a:cubicBezTo>
                  <a:cubicBezTo>
                    <a:pt x="1826" y="1184"/>
                    <a:pt x="1867" y="1153"/>
                    <a:pt x="1908" y="1143"/>
                  </a:cubicBezTo>
                  <a:cubicBezTo>
                    <a:pt x="1933" y="1132"/>
                    <a:pt x="1956" y="1127"/>
                    <a:pt x="1979" y="1127"/>
                  </a:cubicBezTo>
                  <a:cubicBezTo>
                    <a:pt x="2002" y="1127"/>
                    <a:pt x="2026" y="1132"/>
                    <a:pt x="2051" y="1143"/>
                  </a:cubicBezTo>
                  <a:cubicBezTo>
                    <a:pt x="2102" y="1153"/>
                    <a:pt x="2164" y="1163"/>
                    <a:pt x="2215" y="1194"/>
                  </a:cubicBezTo>
                  <a:cubicBezTo>
                    <a:pt x="2277" y="1214"/>
                    <a:pt x="2338" y="1245"/>
                    <a:pt x="2389" y="1286"/>
                  </a:cubicBezTo>
                  <a:cubicBezTo>
                    <a:pt x="2461" y="1327"/>
                    <a:pt x="2523" y="1368"/>
                    <a:pt x="2584" y="1430"/>
                  </a:cubicBezTo>
                  <a:cubicBezTo>
                    <a:pt x="2625" y="1471"/>
                    <a:pt x="2656" y="1522"/>
                    <a:pt x="2687" y="1573"/>
                  </a:cubicBezTo>
                  <a:cubicBezTo>
                    <a:pt x="2707" y="1604"/>
                    <a:pt x="2728" y="1645"/>
                    <a:pt x="2738" y="1686"/>
                  </a:cubicBezTo>
                  <a:cubicBezTo>
                    <a:pt x="2748" y="1717"/>
                    <a:pt x="2759" y="1747"/>
                    <a:pt x="2759" y="1758"/>
                  </a:cubicBezTo>
                  <a:cubicBezTo>
                    <a:pt x="2769" y="1788"/>
                    <a:pt x="2779" y="1829"/>
                    <a:pt x="2810" y="1860"/>
                  </a:cubicBezTo>
                  <a:cubicBezTo>
                    <a:pt x="2830" y="1891"/>
                    <a:pt x="2861" y="1922"/>
                    <a:pt x="2902" y="1942"/>
                  </a:cubicBezTo>
                  <a:lnTo>
                    <a:pt x="3507" y="2311"/>
                  </a:lnTo>
                  <a:cubicBezTo>
                    <a:pt x="3529" y="2318"/>
                    <a:pt x="3545" y="2326"/>
                    <a:pt x="3564" y="2326"/>
                  </a:cubicBezTo>
                  <a:cubicBezTo>
                    <a:pt x="3572" y="2326"/>
                    <a:pt x="3580" y="2324"/>
                    <a:pt x="3589" y="2321"/>
                  </a:cubicBezTo>
                  <a:cubicBezTo>
                    <a:pt x="3620" y="2311"/>
                    <a:pt x="3650" y="2301"/>
                    <a:pt x="3661" y="2270"/>
                  </a:cubicBezTo>
                  <a:cubicBezTo>
                    <a:pt x="3702" y="2188"/>
                    <a:pt x="3722" y="2086"/>
                    <a:pt x="3722" y="1993"/>
                  </a:cubicBezTo>
                  <a:cubicBezTo>
                    <a:pt x="3722" y="1881"/>
                    <a:pt x="3702" y="1758"/>
                    <a:pt x="3671" y="1645"/>
                  </a:cubicBezTo>
                  <a:cubicBezTo>
                    <a:pt x="3630" y="1512"/>
                    <a:pt x="3568" y="1389"/>
                    <a:pt x="3497" y="1276"/>
                  </a:cubicBezTo>
                  <a:cubicBezTo>
                    <a:pt x="3415" y="1143"/>
                    <a:pt x="3312" y="1020"/>
                    <a:pt x="3199" y="907"/>
                  </a:cubicBezTo>
                  <a:lnTo>
                    <a:pt x="3394" y="589"/>
                  </a:lnTo>
                  <a:cubicBezTo>
                    <a:pt x="3404" y="558"/>
                    <a:pt x="3415" y="517"/>
                    <a:pt x="3404" y="486"/>
                  </a:cubicBezTo>
                  <a:cubicBezTo>
                    <a:pt x="3384" y="445"/>
                    <a:pt x="3363" y="415"/>
                    <a:pt x="3333" y="394"/>
                  </a:cubicBezTo>
                  <a:lnTo>
                    <a:pt x="2728" y="25"/>
                  </a:lnTo>
                  <a:cubicBezTo>
                    <a:pt x="2698" y="10"/>
                    <a:pt x="2673" y="1"/>
                    <a:pt x="2646" y="1"/>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71" name="Google Shape;671;p40"/>
            <p:cNvSpPr/>
            <p:nvPr/>
          </p:nvSpPr>
          <p:spPr>
            <a:xfrm>
              <a:off x="8115756" y="3306456"/>
              <a:ext cx="527042" cy="768744"/>
            </a:xfrm>
            <a:custGeom>
              <a:avLst/>
              <a:gdLst/>
              <a:ahLst/>
              <a:cxnLst/>
              <a:rect l="l" t="t" r="r" b="b"/>
              <a:pathLst>
                <a:path w="7597" h="11081" extrusionOk="0">
                  <a:moveTo>
                    <a:pt x="5126" y="1"/>
                  </a:moveTo>
                  <a:lnTo>
                    <a:pt x="4152" y="226"/>
                  </a:lnTo>
                  <a:cubicBezTo>
                    <a:pt x="1558" y="821"/>
                    <a:pt x="0" y="3712"/>
                    <a:pt x="687" y="6684"/>
                  </a:cubicBezTo>
                  <a:cubicBezTo>
                    <a:pt x="1289" y="9280"/>
                    <a:pt x="3401" y="11081"/>
                    <a:pt x="5659" y="11081"/>
                  </a:cubicBezTo>
                  <a:cubicBezTo>
                    <a:pt x="5978" y="11081"/>
                    <a:pt x="6301" y="11045"/>
                    <a:pt x="6622" y="10970"/>
                  </a:cubicBezTo>
                  <a:lnTo>
                    <a:pt x="7596" y="10744"/>
                  </a:lnTo>
                  <a:lnTo>
                    <a:pt x="5126" y="1"/>
                  </a:lnTo>
                  <a:close/>
                </a:path>
              </a:pathLst>
            </a:custGeom>
            <a:solidFill>
              <a:schemeClr val="accent6"/>
            </a:solidFill>
            <a:ln>
              <a:noFill/>
            </a:ln>
          </p:spPr>
          <p:txBody>
            <a:bodyPr spcFirstLastPara="1" wrap="square" lIns="121900" tIns="121900" rIns="121900" bIns="121900" anchor="ctr" anchorCtr="0">
              <a:noAutofit/>
            </a:bodyPr>
            <a:lstStyle/>
            <a:p>
              <a:endParaRPr sz="2400">
                <a:solidFill>
                  <a:schemeClr val="accent6"/>
                </a:solidFill>
              </a:endParaRPr>
            </a:p>
          </p:txBody>
        </p:sp>
        <p:sp>
          <p:nvSpPr>
            <p:cNvPr id="672" name="Google Shape;672;p40"/>
            <p:cNvSpPr/>
            <p:nvPr/>
          </p:nvSpPr>
          <p:spPr>
            <a:xfrm>
              <a:off x="8198244" y="3295425"/>
              <a:ext cx="747516" cy="760558"/>
            </a:xfrm>
            <a:custGeom>
              <a:avLst/>
              <a:gdLst/>
              <a:ahLst/>
              <a:cxnLst/>
              <a:rect l="l" t="t" r="r" b="b"/>
              <a:pathLst>
                <a:path w="10775" h="10963" extrusionOk="0">
                  <a:moveTo>
                    <a:pt x="5106" y="0"/>
                  </a:moveTo>
                  <a:cubicBezTo>
                    <a:pt x="4790" y="0"/>
                    <a:pt x="4470" y="35"/>
                    <a:pt x="4152" y="108"/>
                  </a:cubicBezTo>
                  <a:cubicBezTo>
                    <a:pt x="1548" y="703"/>
                    <a:pt x="0" y="3594"/>
                    <a:pt x="687" y="6567"/>
                  </a:cubicBezTo>
                  <a:cubicBezTo>
                    <a:pt x="1280" y="9162"/>
                    <a:pt x="3399" y="10963"/>
                    <a:pt x="5659" y="10963"/>
                  </a:cubicBezTo>
                  <a:cubicBezTo>
                    <a:pt x="5978" y="10963"/>
                    <a:pt x="6301" y="10927"/>
                    <a:pt x="6623" y="10852"/>
                  </a:cubicBezTo>
                  <a:cubicBezTo>
                    <a:pt x="9216" y="10257"/>
                    <a:pt x="10775" y="7366"/>
                    <a:pt x="10088" y="4404"/>
                  </a:cubicBezTo>
                  <a:cubicBezTo>
                    <a:pt x="9494" y="1796"/>
                    <a:pt x="7370" y="0"/>
                    <a:pt x="5106" y="0"/>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73" name="Google Shape;673;p40"/>
            <p:cNvSpPr/>
            <p:nvPr/>
          </p:nvSpPr>
          <p:spPr>
            <a:xfrm>
              <a:off x="8294954" y="3295425"/>
              <a:ext cx="630896" cy="629856"/>
            </a:xfrm>
            <a:custGeom>
              <a:avLst/>
              <a:gdLst/>
              <a:ahLst/>
              <a:cxnLst/>
              <a:rect l="l" t="t" r="r" b="b"/>
              <a:pathLst>
                <a:path w="9094" h="9079" extrusionOk="0">
                  <a:moveTo>
                    <a:pt x="3712" y="0"/>
                  </a:moveTo>
                  <a:cubicBezTo>
                    <a:pt x="3396" y="0"/>
                    <a:pt x="3076" y="35"/>
                    <a:pt x="2758" y="108"/>
                  </a:cubicBezTo>
                  <a:cubicBezTo>
                    <a:pt x="1610" y="385"/>
                    <a:pt x="615" y="1103"/>
                    <a:pt x="0" y="2107"/>
                  </a:cubicBezTo>
                  <a:cubicBezTo>
                    <a:pt x="615" y="1215"/>
                    <a:pt x="1548" y="580"/>
                    <a:pt x="2615" y="324"/>
                  </a:cubicBezTo>
                  <a:cubicBezTo>
                    <a:pt x="2933" y="251"/>
                    <a:pt x="3252" y="215"/>
                    <a:pt x="3569" y="215"/>
                  </a:cubicBezTo>
                  <a:cubicBezTo>
                    <a:pt x="5830" y="215"/>
                    <a:pt x="7948" y="2011"/>
                    <a:pt x="8550" y="4619"/>
                  </a:cubicBezTo>
                  <a:cubicBezTo>
                    <a:pt x="8929" y="6249"/>
                    <a:pt x="8622" y="7858"/>
                    <a:pt x="7843" y="9078"/>
                  </a:cubicBezTo>
                  <a:cubicBezTo>
                    <a:pt x="8735" y="7838"/>
                    <a:pt x="9093" y="6136"/>
                    <a:pt x="8694" y="4404"/>
                  </a:cubicBezTo>
                  <a:cubicBezTo>
                    <a:pt x="8091" y="1796"/>
                    <a:pt x="5974" y="0"/>
                    <a:pt x="3712" y="0"/>
                  </a:cubicBezTo>
                  <a:close/>
                </a:path>
              </a:pathLst>
            </a:custGeom>
            <a:solidFill>
              <a:srgbClr val="FDE571"/>
            </a:solidFill>
            <a:ln>
              <a:noFill/>
            </a:ln>
          </p:spPr>
          <p:txBody>
            <a:bodyPr spcFirstLastPara="1" wrap="square" lIns="121900" tIns="121900" rIns="121900" bIns="121900" anchor="ctr" anchorCtr="0">
              <a:noAutofit/>
            </a:bodyPr>
            <a:lstStyle/>
            <a:p>
              <a:endParaRPr sz="2400"/>
            </a:p>
          </p:txBody>
        </p:sp>
        <p:sp>
          <p:nvSpPr>
            <p:cNvPr id="674" name="Google Shape;674;p40"/>
            <p:cNvSpPr/>
            <p:nvPr/>
          </p:nvSpPr>
          <p:spPr>
            <a:xfrm>
              <a:off x="8290652" y="3388597"/>
              <a:ext cx="559787" cy="591075"/>
            </a:xfrm>
            <a:custGeom>
              <a:avLst/>
              <a:gdLst/>
              <a:ahLst/>
              <a:cxnLst/>
              <a:rect l="l" t="t" r="r" b="b"/>
              <a:pathLst>
                <a:path w="8069" h="8520" extrusionOk="0">
                  <a:moveTo>
                    <a:pt x="3755" y="1"/>
                  </a:moveTo>
                  <a:cubicBezTo>
                    <a:pt x="3529" y="1"/>
                    <a:pt x="3302" y="26"/>
                    <a:pt x="3076" y="77"/>
                  </a:cubicBezTo>
                  <a:cubicBezTo>
                    <a:pt x="1139" y="528"/>
                    <a:pt x="1" y="2763"/>
                    <a:pt x="524" y="5070"/>
                  </a:cubicBezTo>
                  <a:cubicBezTo>
                    <a:pt x="994" y="7106"/>
                    <a:pt x="2607" y="8519"/>
                    <a:pt x="4312" y="8519"/>
                  </a:cubicBezTo>
                  <a:cubicBezTo>
                    <a:pt x="4538" y="8519"/>
                    <a:pt x="4766" y="8494"/>
                    <a:pt x="4993" y="8443"/>
                  </a:cubicBezTo>
                  <a:cubicBezTo>
                    <a:pt x="6931" y="7992"/>
                    <a:pt x="8069" y="5757"/>
                    <a:pt x="7546" y="3450"/>
                  </a:cubicBezTo>
                  <a:cubicBezTo>
                    <a:pt x="7075" y="1414"/>
                    <a:pt x="5454" y="1"/>
                    <a:pt x="3755" y="1"/>
                  </a:cubicBezTo>
                  <a:close/>
                </a:path>
              </a:pathLst>
            </a:custGeom>
            <a:solidFill>
              <a:srgbClr val="FDE571"/>
            </a:solidFill>
            <a:ln>
              <a:noFill/>
            </a:ln>
          </p:spPr>
          <p:txBody>
            <a:bodyPr spcFirstLastPara="1" wrap="square" lIns="121900" tIns="121900" rIns="121900" bIns="121900" anchor="ctr" anchorCtr="0">
              <a:noAutofit/>
            </a:bodyPr>
            <a:lstStyle/>
            <a:p>
              <a:endParaRPr sz="2400"/>
            </a:p>
          </p:txBody>
        </p:sp>
        <p:sp>
          <p:nvSpPr>
            <p:cNvPr id="675" name="Google Shape;675;p40"/>
            <p:cNvSpPr/>
            <p:nvPr/>
          </p:nvSpPr>
          <p:spPr>
            <a:xfrm>
              <a:off x="8292109" y="3380619"/>
              <a:ext cx="559787" cy="590728"/>
            </a:xfrm>
            <a:custGeom>
              <a:avLst/>
              <a:gdLst/>
              <a:ahLst/>
              <a:cxnLst/>
              <a:rect l="l" t="t" r="r" b="b"/>
              <a:pathLst>
                <a:path w="8069" h="8515" extrusionOk="0">
                  <a:moveTo>
                    <a:pt x="3764" y="0"/>
                  </a:moveTo>
                  <a:cubicBezTo>
                    <a:pt x="3535" y="0"/>
                    <a:pt x="3305" y="26"/>
                    <a:pt x="3076" y="80"/>
                  </a:cubicBezTo>
                  <a:cubicBezTo>
                    <a:pt x="1138" y="531"/>
                    <a:pt x="0" y="2766"/>
                    <a:pt x="523" y="5072"/>
                  </a:cubicBezTo>
                  <a:cubicBezTo>
                    <a:pt x="993" y="7096"/>
                    <a:pt x="2609" y="8514"/>
                    <a:pt x="4305" y="8514"/>
                  </a:cubicBezTo>
                  <a:cubicBezTo>
                    <a:pt x="4534" y="8514"/>
                    <a:pt x="4764" y="8488"/>
                    <a:pt x="4993" y="8435"/>
                  </a:cubicBezTo>
                  <a:cubicBezTo>
                    <a:pt x="6930" y="7994"/>
                    <a:pt x="8068" y="5759"/>
                    <a:pt x="7545" y="3452"/>
                  </a:cubicBezTo>
                  <a:cubicBezTo>
                    <a:pt x="7076" y="1420"/>
                    <a:pt x="5460" y="0"/>
                    <a:pt x="3764" y="0"/>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76" name="Google Shape;676;p40"/>
            <p:cNvSpPr/>
            <p:nvPr/>
          </p:nvSpPr>
          <p:spPr>
            <a:xfrm>
              <a:off x="8509741" y="3386793"/>
              <a:ext cx="342851" cy="584554"/>
            </a:xfrm>
            <a:custGeom>
              <a:avLst/>
              <a:gdLst/>
              <a:ahLst/>
              <a:cxnLst/>
              <a:rect l="l" t="t" r="r" b="b"/>
              <a:pathLst>
                <a:path w="4942" h="8426" extrusionOk="0">
                  <a:moveTo>
                    <a:pt x="1374" y="1"/>
                  </a:moveTo>
                  <a:cubicBezTo>
                    <a:pt x="2594" y="483"/>
                    <a:pt x="3629" y="1672"/>
                    <a:pt x="3978" y="3230"/>
                  </a:cubicBezTo>
                  <a:cubicBezTo>
                    <a:pt x="4511" y="5537"/>
                    <a:pt x="3373" y="7772"/>
                    <a:pt x="1436" y="8212"/>
                  </a:cubicBezTo>
                  <a:cubicBezTo>
                    <a:pt x="1210" y="8266"/>
                    <a:pt x="981" y="8292"/>
                    <a:pt x="751" y="8292"/>
                  </a:cubicBezTo>
                  <a:cubicBezTo>
                    <a:pt x="499" y="8292"/>
                    <a:pt x="247" y="8261"/>
                    <a:pt x="0" y="8202"/>
                  </a:cubicBezTo>
                  <a:lnTo>
                    <a:pt x="0" y="8202"/>
                  </a:lnTo>
                  <a:cubicBezTo>
                    <a:pt x="374" y="8350"/>
                    <a:pt x="767" y="8425"/>
                    <a:pt x="1161" y="8425"/>
                  </a:cubicBezTo>
                  <a:cubicBezTo>
                    <a:pt x="1394" y="8425"/>
                    <a:pt x="1627" y="8399"/>
                    <a:pt x="1856" y="8346"/>
                  </a:cubicBezTo>
                  <a:cubicBezTo>
                    <a:pt x="3793" y="7905"/>
                    <a:pt x="4942" y="5670"/>
                    <a:pt x="4408" y="3363"/>
                  </a:cubicBezTo>
                  <a:cubicBezTo>
                    <a:pt x="4009" y="1631"/>
                    <a:pt x="2779" y="349"/>
                    <a:pt x="1374"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77" name="Google Shape;677;p40"/>
            <p:cNvSpPr/>
            <p:nvPr/>
          </p:nvSpPr>
          <p:spPr>
            <a:xfrm>
              <a:off x="8439325" y="3486763"/>
              <a:ext cx="269591" cy="360542"/>
            </a:xfrm>
            <a:custGeom>
              <a:avLst/>
              <a:gdLst/>
              <a:ahLst/>
              <a:cxnLst/>
              <a:rect l="l" t="t" r="r" b="b"/>
              <a:pathLst>
                <a:path w="3886" h="5197" extrusionOk="0">
                  <a:moveTo>
                    <a:pt x="1498" y="0"/>
                  </a:moveTo>
                  <a:cubicBezTo>
                    <a:pt x="1484" y="0"/>
                    <a:pt x="1470" y="2"/>
                    <a:pt x="1456" y="5"/>
                  </a:cubicBezTo>
                  <a:lnTo>
                    <a:pt x="728" y="231"/>
                  </a:lnTo>
                  <a:cubicBezTo>
                    <a:pt x="657" y="251"/>
                    <a:pt x="605" y="344"/>
                    <a:pt x="626" y="426"/>
                  </a:cubicBezTo>
                  <a:lnTo>
                    <a:pt x="759" y="836"/>
                  </a:lnTo>
                  <a:cubicBezTo>
                    <a:pt x="616" y="918"/>
                    <a:pt x="482" y="1020"/>
                    <a:pt x="370" y="1143"/>
                  </a:cubicBezTo>
                  <a:cubicBezTo>
                    <a:pt x="267" y="1246"/>
                    <a:pt x="185" y="1369"/>
                    <a:pt x="113" y="1502"/>
                  </a:cubicBezTo>
                  <a:cubicBezTo>
                    <a:pt x="62" y="1625"/>
                    <a:pt x="21" y="1758"/>
                    <a:pt x="11" y="1892"/>
                  </a:cubicBezTo>
                  <a:cubicBezTo>
                    <a:pt x="0" y="2025"/>
                    <a:pt x="11" y="2158"/>
                    <a:pt x="52" y="2281"/>
                  </a:cubicBezTo>
                  <a:cubicBezTo>
                    <a:pt x="123" y="2568"/>
                    <a:pt x="298" y="2804"/>
                    <a:pt x="544" y="2958"/>
                  </a:cubicBezTo>
                  <a:cubicBezTo>
                    <a:pt x="727" y="3069"/>
                    <a:pt x="960" y="3125"/>
                    <a:pt x="1248" y="3125"/>
                  </a:cubicBezTo>
                  <a:cubicBezTo>
                    <a:pt x="1330" y="3125"/>
                    <a:pt x="1416" y="3121"/>
                    <a:pt x="1507" y="3112"/>
                  </a:cubicBezTo>
                  <a:cubicBezTo>
                    <a:pt x="1712" y="3091"/>
                    <a:pt x="1907" y="3081"/>
                    <a:pt x="2061" y="3060"/>
                  </a:cubicBezTo>
                  <a:cubicBezTo>
                    <a:pt x="2194" y="3040"/>
                    <a:pt x="2328" y="3040"/>
                    <a:pt x="2461" y="3040"/>
                  </a:cubicBezTo>
                  <a:cubicBezTo>
                    <a:pt x="2543" y="3040"/>
                    <a:pt x="2625" y="3050"/>
                    <a:pt x="2707" y="3071"/>
                  </a:cubicBezTo>
                  <a:cubicBezTo>
                    <a:pt x="2758" y="3091"/>
                    <a:pt x="2799" y="3132"/>
                    <a:pt x="2820" y="3194"/>
                  </a:cubicBezTo>
                  <a:cubicBezTo>
                    <a:pt x="2850" y="3306"/>
                    <a:pt x="2799" y="3429"/>
                    <a:pt x="2686" y="3481"/>
                  </a:cubicBezTo>
                  <a:cubicBezTo>
                    <a:pt x="2543" y="3573"/>
                    <a:pt x="2389" y="3645"/>
                    <a:pt x="2225" y="3696"/>
                  </a:cubicBezTo>
                  <a:cubicBezTo>
                    <a:pt x="2123" y="3727"/>
                    <a:pt x="2030" y="3737"/>
                    <a:pt x="1928" y="3737"/>
                  </a:cubicBezTo>
                  <a:cubicBezTo>
                    <a:pt x="1856" y="3737"/>
                    <a:pt x="1784" y="3727"/>
                    <a:pt x="1712" y="3706"/>
                  </a:cubicBezTo>
                  <a:cubicBezTo>
                    <a:pt x="1661" y="3686"/>
                    <a:pt x="1610" y="3665"/>
                    <a:pt x="1569" y="3645"/>
                  </a:cubicBezTo>
                  <a:lnTo>
                    <a:pt x="1477" y="3593"/>
                  </a:lnTo>
                  <a:cubicBezTo>
                    <a:pt x="1446" y="3573"/>
                    <a:pt x="1405" y="3563"/>
                    <a:pt x="1374" y="3563"/>
                  </a:cubicBezTo>
                  <a:cubicBezTo>
                    <a:pt x="1362" y="3560"/>
                    <a:pt x="1349" y="3558"/>
                    <a:pt x="1336" y="3558"/>
                  </a:cubicBezTo>
                  <a:cubicBezTo>
                    <a:pt x="1304" y="3558"/>
                    <a:pt x="1270" y="3566"/>
                    <a:pt x="1241" y="3573"/>
                  </a:cubicBezTo>
                  <a:lnTo>
                    <a:pt x="523" y="3798"/>
                  </a:lnTo>
                  <a:cubicBezTo>
                    <a:pt x="493" y="3809"/>
                    <a:pt x="462" y="3829"/>
                    <a:pt x="452" y="3860"/>
                  </a:cubicBezTo>
                  <a:cubicBezTo>
                    <a:pt x="441" y="3891"/>
                    <a:pt x="431" y="3921"/>
                    <a:pt x="441" y="3952"/>
                  </a:cubicBezTo>
                  <a:cubicBezTo>
                    <a:pt x="482" y="4075"/>
                    <a:pt x="544" y="4178"/>
                    <a:pt x="636" y="4270"/>
                  </a:cubicBezTo>
                  <a:cubicBezTo>
                    <a:pt x="728" y="4362"/>
                    <a:pt x="841" y="4444"/>
                    <a:pt x="964" y="4506"/>
                  </a:cubicBezTo>
                  <a:cubicBezTo>
                    <a:pt x="1108" y="4578"/>
                    <a:pt x="1251" y="4619"/>
                    <a:pt x="1405" y="4649"/>
                  </a:cubicBezTo>
                  <a:cubicBezTo>
                    <a:pt x="1536" y="4672"/>
                    <a:pt x="1672" y="4684"/>
                    <a:pt x="1806" y="4684"/>
                  </a:cubicBezTo>
                  <a:cubicBezTo>
                    <a:pt x="1850" y="4684"/>
                    <a:pt x="1894" y="4683"/>
                    <a:pt x="1938" y="4680"/>
                  </a:cubicBezTo>
                  <a:lnTo>
                    <a:pt x="2071" y="5090"/>
                  </a:lnTo>
                  <a:cubicBezTo>
                    <a:pt x="2082" y="5121"/>
                    <a:pt x="2102" y="5162"/>
                    <a:pt x="2143" y="5172"/>
                  </a:cubicBezTo>
                  <a:cubicBezTo>
                    <a:pt x="2173" y="5187"/>
                    <a:pt x="2203" y="5197"/>
                    <a:pt x="2233" y="5197"/>
                  </a:cubicBezTo>
                  <a:cubicBezTo>
                    <a:pt x="2244" y="5197"/>
                    <a:pt x="2255" y="5195"/>
                    <a:pt x="2266" y="5193"/>
                  </a:cubicBezTo>
                  <a:lnTo>
                    <a:pt x="2984" y="4967"/>
                  </a:lnTo>
                  <a:cubicBezTo>
                    <a:pt x="3025" y="4957"/>
                    <a:pt x="3055" y="4926"/>
                    <a:pt x="3076" y="4895"/>
                  </a:cubicBezTo>
                  <a:cubicBezTo>
                    <a:pt x="3096" y="4854"/>
                    <a:pt x="3096" y="4813"/>
                    <a:pt x="3086" y="4772"/>
                  </a:cubicBezTo>
                  <a:lnTo>
                    <a:pt x="2963" y="4383"/>
                  </a:lnTo>
                  <a:cubicBezTo>
                    <a:pt x="3127" y="4301"/>
                    <a:pt x="3281" y="4198"/>
                    <a:pt x="3414" y="4085"/>
                  </a:cubicBezTo>
                  <a:cubicBezTo>
                    <a:pt x="3537" y="3983"/>
                    <a:pt x="3650" y="3860"/>
                    <a:pt x="3732" y="3716"/>
                  </a:cubicBezTo>
                  <a:cubicBezTo>
                    <a:pt x="3804" y="3593"/>
                    <a:pt x="3855" y="3450"/>
                    <a:pt x="3876" y="3296"/>
                  </a:cubicBezTo>
                  <a:cubicBezTo>
                    <a:pt x="3886" y="3153"/>
                    <a:pt x="3876" y="2999"/>
                    <a:pt x="3824" y="2845"/>
                  </a:cubicBezTo>
                  <a:cubicBezTo>
                    <a:pt x="3783" y="2691"/>
                    <a:pt x="3711" y="2548"/>
                    <a:pt x="3619" y="2425"/>
                  </a:cubicBezTo>
                  <a:cubicBezTo>
                    <a:pt x="3527" y="2312"/>
                    <a:pt x="3414" y="2230"/>
                    <a:pt x="3291" y="2168"/>
                  </a:cubicBezTo>
                  <a:cubicBezTo>
                    <a:pt x="3148" y="2097"/>
                    <a:pt x="2994" y="2056"/>
                    <a:pt x="2840" y="2045"/>
                  </a:cubicBezTo>
                  <a:cubicBezTo>
                    <a:pt x="2759" y="2041"/>
                    <a:pt x="2679" y="2039"/>
                    <a:pt x="2599" y="2039"/>
                  </a:cubicBezTo>
                  <a:cubicBezTo>
                    <a:pt x="2486" y="2039"/>
                    <a:pt x="2374" y="2044"/>
                    <a:pt x="2266" y="2056"/>
                  </a:cubicBezTo>
                  <a:cubicBezTo>
                    <a:pt x="2051" y="2076"/>
                    <a:pt x="1866" y="2097"/>
                    <a:pt x="1723" y="2107"/>
                  </a:cubicBezTo>
                  <a:cubicBezTo>
                    <a:pt x="1636" y="2114"/>
                    <a:pt x="1554" y="2121"/>
                    <a:pt x="1470" y="2121"/>
                  </a:cubicBezTo>
                  <a:cubicBezTo>
                    <a:pt x="1435" y="2121"/>
                    <a:pt x="1400" y="2120"/>
                    <a:pt x="1364" y="2117"/>
                  </a:cubicBezTo>
                  <a:cubicBezTo>
                    <a:pt x="1292" y="2117"/>
                    <a:pt x="1220" y="2097"/>
                    <a:pt x="1159" y="2066"/>
                  </a:cubicBezTo>
                  <a:cubicBezTo>
                    <a:pt x="1118" y="2045"/>
                    <a:pt x="1077" y="2004"/>
                    <a:pt x="1067" y="1953"/>
                  </a:cubicBezTo>
                  <a:cubicBezTo>
                    <a:pt x="1046" y="1902"/>
                    <a:pt x="1046" y="1840"/>
                    <a:pt x="1067" y="1799"/>
                  </a:cubicBezTo>
                  <a:cubicBezTo>
                    <a:pt x="1087" y="1748"/>
                    <a:pt x="1118" y="1707"/>
                    <a:pt x="1159" y="1666"/>
                  </a:cubicBezTo>
                  <a:cubicBezTo>
                    <a:pt x="1210" y="1625"/>
                    <a:pt x="1261" y="1594"/>
                    <a:pt x="1313" y="1574"/>
                  </a:cubicBezTo>
                  <a:cubicBezTo>
                    <a:pt x="1384" y="1543"/>
                    <a:pt x="1446" y="1512"/>
                    <a:pt x="1518" y="1502"/>
                  </a:cubicBezTo>
                  <a:cubicBezTo>
                    <a:pt x="1600" y="1471"/>
                    <a:pt x="1682" y="1451"/>
                    <a:pt x="1774" y="1451"/>
                  </a:cubicBezTo>
                  <a:cubicBezTo>
                    <a:pt x="1835" y="1451"/>
                    <a:pt x="1897" y="1461"/>
                    <a:pt x="1958" y="1471"/>
                  </a:cubicBezTo>
                  <a:cubicBezTo>
                    <a:pt x="2000" y="1482"/>
                    <a:pt x="2041" y="1502"/>
                    <a:pt x="2082" y="1523"/>
                  </a:cubicBezTo>
                  <a:lnTo>
                    <a:pt x="2153" y="1564"/>
                  </a:lnTo>
                  <a:cubicBezTo>
                    <a:pt x="2194" y="1584"/>
                    <a:pt x="2235" y="1594"/>
                    <a:pt x="2276" y="1594"/>
                  </a:cubicBezTo>
                  <a:cubicBezTo>
                    <a:pt x="2288" y="1597"/>
                    <a:pt x="2300" y="1599"/>
                    <a:pt x="2312" y="1599"/>
                  </a:cubicBezTo>
                  <a:cubicBezTo>
                    <a:pt x="2341" y="1599"/>
                    <a:pt x="2370" y="1591"/>
                    <a:pt x="2399" y="1584"/>
                  </a:cubicBezTo>
                  <a:lnTo>
                    <a:pt x="3117" y="1359"/>
                  </a:lnTo>
                  <a:cubicBezTo>
                    <a:pt x="3148" y="1348"/>
                    <a:pt x="3168" y="1328"/>
                    <a:pt x="3189" y="1297"/>
                  </a:cubicBezTo>
                  <a:cubicBezTo>
                    <a:pt x="3199" y="1266"/>
                    <a:pt x="3209" y="1236"/>
                    <a:pt x="3199" y="1205"/>
                  </a:cubicBezTo>
                  <a:cubicBezTo>
                    <a:pt x="3158" y="1102"/>
                    <a:pt x="3096" y="1010"/>
                    <a:pt x="3014" y="928"/>
                  </a:cubicBezTo>
                  <a:cubicBezTo>
                    <a:pt x="2922" y="846"/>
                    <a:pt x="2820" y="764"/>
                    <a:pt x="2697" y="702"/>
                  </a:cubicBezTo>
                  <a:cubicBezTo>
                    <a:pt x="2563" y="641"/>
                    <a:pt x="2420" y="590"/>
                    <a:pt x="2276" y="559"/>
                  </a:cubicBezTo>
                  <a:cubicBezTo>
                    <a:pt x="2158" y="537"/>
                    <a:pt x="2040" y="520"/>
                    <a:pt x="1918" y="520"/>
                  </a:cubicBezTo>
                  <a:cubicBezTo>
                    <a:pt x="1870" y="520"/>
                    <a:pt x="1823" y="522"/>
                    <a:pt x="1774" y="528"/>
                  </a:cubicBezTo>
                  <a:lnTo>
                    <a:pt x="1651" y="108"/>
                  </a:lnTo>
                  <a:cubicBezTo>
                    <a:pt x="1625" y="40"/>
                    <a:pt x="1565" y="0"/>
                    <a:pt x="1498"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78" name="Google Shape;678;p40"/>
            <p:cNvSpPr/>
            <p:nvPr/>
          </p:nvSpPr>
          <p:spPr>
            <a:xfrm>
              <a:off x="8446401" y="3479548"/>
              <a:ext cx="270354" cy="360681"/>
            </a:xfrm>
            <a:custGeom>
              <a:avLst/>
              <a:gdLst/>
              <a:ahLst/>
              <a:cxnLst/>
              <a:rect l="l" t="t" r="r" b="b"/>
              <a:pathLst>
                <a:path w="3897" h="5199" extrusionOk="0">
                  <a:moveTo>
                    <a:pt x="1508" y="0"/>
                  </a:moveTo>
                  <a:cubicBezTo>
                    <a:pt x="1491" y="0"/>
                    <a:pt x="1474" y="3"/>
                    <a:pt x="1457" y="7"/>
                  </a:cubicBezTo>
                  <a:lnTo>
                    <a:pt x="739" y="232"/>
                  </a:lnTo>
                  <a:cubicBezTo>
                    <a:pt x="698" y="243"/>
                    <a:pt x="667" y="263"/>
                    <a:pt x="647" y="304"/>
                  </a:cubicBezTo>
                  <a:cubicBezTo>
                    <a:pt x="626" y="345"/>
                    <a:pt x="626" y="386"/>
                    <a:pt x="637" y="427"/>
                  </a:cubicBezTo>
                  <a:lnTo>
                    <a:pt x="760" y="837"/>
                  </a:lnTo>
                  <a:cubicBezTo>
                    <a:pt x="616" y="919"/>
                    <a:pt x="493" y="1022"/>
                    <a:pt x="380" y="1145"/>
                  </a:cubicBezTo>
                  <a:cubicBezTo>
                    <a:pt x="278" y="1247"/>
                    <a:pt x="186" y="1370"/>
                    <a:pt x="124" y="1504"/>
                  </a:cubicBezTo>
                  <a:cubicBezTo>
                    <a:pt x="62" y="1627"/>
                    <a:pt x="32" y="1760"/>
                    <a:pt x="11" y="1893"/>
                  </a:cubicBezTo>
                  <a:cubicBezTo>
                    <a:pt x="1" y="2026"/>
                    <a:pt x="21" y="2160"/>
                    <a:pt x="62" y="2283"/>
                  </a:cubicBezTo>
                  <a:cubicBezTo>
                    <a:pt x="134" y="2570"/>
                    <a:pt x="309" y="2806"/>
                    <a:pt x="555" y="2959"/>
                  </a:cubicBezTo>
                  <a:cubicBezTo>
                    <a:pt x="734" y="3073"/>
                    <a:pt x="971" y="3123"/>
                    <a:pt x="1267" y="3123"/>
                  </a:cubicBezTo>
                  <a:cubicBezTo>
                    <a:pt x="1343" y="3123"/>
                    <a:pt x="1424" y="3119"/>
                    <a:pt x="1508" y="3113"/>
                  </a:cubicBezTo>
                  <a:cubicBezTo>
                    <a:pt x="1723" y="3093"/>
                    <a:pt x="1908" y="3082"/>
                    <a:pt x="2062" y="3062"/>
                  </a:cubicBezTo>
                  <a:cubicBezTo>
                    <a:pt x="2195" y="3041"/>
                    <a:pt x="2328" y="3041"/>
                    <a:pt x="2461" y="3041"/>
                  </a:cubicBezTo>
                  <a:cubicBezTo>
                    <a:pt x="2543" y="3041"/>
                    <a:pt x="2625" y="3052"/>
                    <a:pt x="2707" y="3072"/>
                  </a:cubicBezTo>
                  <a:cubicBezTo>
                    <a:pt x="2759" y="3093"/>
                    <a:pt x="2800" y="3134"/>
                    <a:pt x="2820" y="3195"/>
                  </a:cubicBezTo>
                  <a:cubicBezTo>
                    <a:pt x="2851" y="3308"/>
                    <a:pt x="2800" y="3431"/>
                    <a:pt x="2697" y="3482"/>
                  </a:cubicBezTo>
                  <a:cubicBezTo>
                    <a:pt x="2554" y="3574"/>
                    <a:pt x="2390" y="3646"/>
                    <a:pt x="2226" y="3697"/>
                  </a:cubicBezTo>
                  <a:cubicBezTo>
                    <a:pt x="2133" y="3718"/>
                    <a:pt x="2031" y="3738"/>
                    <a:pt x="1939" y="3738"/>
                  </a:cubicBezTo>
                  <a:cubicBezTo>
                    <a:pt x="1867" y="3738"/>
                    <a:pt x="1795" y="3728"/>
                    <a:pt x="1723" y="3708"/>
                  </a:cubicBezTo>
                  <a:cubicBezTo>
                    <a:pt x="1672" y="3687"/>
                    <a:pt x="1621" y="3667"/>
                    <a:pt x="1569" y="3646"/>
                  </a:cubicBezTo>
                  <a:lnTo>
                    <a:pt x="1487" y="3585"/>
                  </a:lnTo>
                  <a:cubicBezTo>
                    <a:pt x="1446" y="3574"/>
                    <a:pt x="1416" y="3564"/>
                    <a:pt x="1375" y="3564"/>
                  </a:cubicBezTo>
                  <a:cubicBezTo>
                    <a:pt x="1363" y="3561"/>
                    <a:pt x="1351" y="3560"/>
                    <a:pt x="1339" y="3560"/>
                  </a:cubicBezTo>
                  <a:cubicBezTo>
                    <a:pt x="1310" y="3560"/>
                    <a:pt x="1281" y="3567"/>
                    <a:pt x="1252" y="3574"/>
                  </a:cubicBezTo>
                  <a:lnTo>
                    <a:pt x="524" y="3800"/>
                  </a:lnTo>
                  <a:cubicBezTo>
                    <a:pt x="493" y="3810"/>
                    <a:pt x="473" y="3831"/>
                    <a:pt x="462" y="3861"/>
                  </a:cubicBezTo>
                  <a:cubicBezTo>
                    <a:pt x="442" y="3892"/>
                    <a:pt x="442" y="3923"/>
                    <a:pt x="442" y="3954"/>
                  </a:cubicBezTo>
                  <a:cubicBezTo>
                    <a:pt x="493" y="4066"/>
                    <a:pt x="555" y="4179"/>
                    <a:pt x="637" y="4271"/>
                  </a:cubicBezTo>
                  <a:cubicBezTo>
                    <a:pt x="729" y="4364"/>
                    <a:pt x="842" y="4446"/>
                    <a:pt x="975" y="4507"/>
                  </a:cubicBezTo>
                  <a:cubicBezTo>
                    <a:pt x="1108" y="4569"/>
                    <a:pt x="1262" y="4620"/>
                    <a:pt x="1416" y="4651"/>
                  </a:cubicBezTo>
                  <a:cubicBezTo>
                    <a:pt x="1546" y="4674"/>
                    <a:pt x="1677" y="4685"/>
                    <a:pt x="1808" y="4685"/>
                  </a:cubicBezTo>
                  <a:cubicBezTo>
                    <a:pt x="1851" y="4685"/>
                    <a:pt x="1895" y="4684"/>
                    <a:pt x="1939" y="4682"/>
                  </a:cubicBezTo>
                  <a:lnTo>
                    <a:pt x="2072" y="5081"/>
                  </a:lnTo>
                  <a:cubicBezTo>
                    <a:pt x="2082" y="5122"/>
                    <a:pt x="2113" y="5153"/>
                    <a:pt x="2144" y="5174"/>
                  </a:cubicBezTo>
                  <a:cubicBezTo>
                    <a:pt x="2174" y="5189"/>
                    <a:pt x="2204" y="5198"/>
                    <a:pt x="2234" y="5198"/>
                  </a:cubicBezTo>
                  <a:cubicBezTo>
                    <a:pt x="2245" y="5198"/>
                    <a:pt x="2256" y="5197"/>
                    <a:pt x="2267" y="5194"/>
                  </a:cubicBezTo>
                  <a:lnTo>
                    <a:pt x="2984" y="4969"/>
                  </a:lnTo>
                  <a:cubicBezTo>
                    <a:pt x="3066" y="4948"/>
                    <a:pt x="3117" y="4856"/>
                    <a:pt x="3087" y="4774"/>
                  </a:cubicBezTo>
                  <a:lnTo>
                    <a:pt x="2974" y="4384"/>
                  </a:lnTo>
                  <a:cubicBezTo>
                    <a:pt x="3138" y="4302"/>
                    <a:pt x="3281" y="4210"/>
                    <a:pt x="3425" y="4087"/>
                  </a:cubicBezTo>
                  <a:cubicBezTo>
                    <a:pt x="3548" y="3984"/>
                    <a:pt x="3651" y="3861"/>
                    <a:pt x="3733" y="3718"/>
                  </a:cubicBezTo>
                  <a:cubicBezTo>
                    <a:pt x="3804" y="3595"/>
                    <a:pt x="3856" y="3451"/>
                    <a:pt x="3876" y="3308"/>
                  </a:cubicBezTo>
                  <a:cubicBezTo>
                    <a:pt x="3897" y="3154"/>
                    <a:pt x="3876" y="3000"/>
                    <a:pt x="3835" y="2857"/>
                  </a:cubicBezTo>
                  <a:cubicBezTo>
                    <a:pt x="3784" y="2703"/>
                    <a:pt x="3712" y="2559"/>
                    <a:pt x="3620" y="2426"/>
                  </a:cubicBezTo>
                  <a:cubicBezTo>
                    <a:pt x="3527" y="2313"/>
                    <a:pt x="3425" y="2231"/>
                    <a:pt x="3292" y="2170"/>
                  </a:cubicBezTo>
                  <a:cubicBezTo>
                    <a:pt x="3148" y="2108"/>
                    <a:pt x="2994" y="2067"/>
                    <a:pt x="2841" y="2057"/>
                  </a:cubicBezTo>
                  <a:cubicBezTo>
                    <a:pt x="2748" y="2047"/>
                    <a:pt x="2654" y="2042"/>
                    <a:pt x="2557" y="2042"/>
                  </a:cubicBezTo>
                  <a:cubicBezTo>
                    <a:pt x="2461" y="2042"/>
                    <a:pt x="2364" y="2047"/>
                    <a:pt x="2267" y="2057"/>
                  </a:cubicBezTo>
                  <a:cubicBezTo>
                    <a:pt x="2051" y="2088"/>
                    <a:pt x="1867" y="2098"/>
                    <a:pt x="1723" y="2108"/>
                  </a:cubicBezTo>
                  <a:cubicBezTo>
                    <a:pt x="1657" y="2120"/>
                    <a:pt x="1588" y="2125"/>
                    <a:pt x="1519" y="2125"/>
                  </a:cubicBezTo>
                  <a:cubicBezTo>
                    <a:pt x="1470" y="2125"/>
                    <a:pt x="1421" y="2123"/>
                    <a:pt x="1375" y="2119"/>
                  </a:cubicBezTo>
                  <a:cubicBezTo>
                    <a:pt x="1303" y="2119"/>
                    <a:pt x="1231" y="2108"/>
                    <a:pt x="1170" y="2078"/>
                  </a:cubicBezTo>
                  <a:cubicBezTo>
                    <a:pt x="1118" y="2047"/>
                    <a:pt x="1088" y="2006"/>
                    <a:pt x="1067" y="1955"/>
                  </a:cubicBezTo>
                  <a:cubicBezTo>
                    <a:pt x="1047" y="1903"/>
                    <a:pt x="1047" y="1852"/>
                    <a:pt x="1067" y="1801"/>
                  </a:cubicBezTo>
                  <a:cubicBezTo>
                    <a:pt x="1088" y="1750"/>
                    <a:pt x="1118" y="1709"/>
                    <a:pt x="1170" y="1678"/>
                  </a:cubicBezTo>
                  <a:cubicBezTo>
                    <a:pt x="1211" y="1637"/>
                    <a:pt x="1262" y="1606"/>
                    <a:pt x="1323" y="1575"/>
                  </a:cubicBezTo>
                  <a:cubicBezTo>
                    <a:pt x="1385" y="1545"/>
                    <a:pt x="1457" y="1524"/>
                    <a:pt x="1518" y="1504"/>
                  </a:cubicBezTo>
                  <a:cubicBezTo>
                    <a:pt x="1600" y="1473"/>
                    <a:pt x="1692" y="1463"/>
                    <a:pt x="1774" y="1452"/>
                  </a:cubicBezTo>
                  <a:cubicBezTo>
                    <a:pt x="1836" y="1452"/>
                    <a:pt x="1898" y="1463"/>
                    <a:pt x="1959" y="1483"/>
                  </a:cubicBezTo>
                  <a:cubicBezTo>
                    <a:pt x="2010" y="1483"/>
                    <a:pt x="2051" y="1504"/>
                    <a:pt x="2092" y="1524"/>
                  </a:cubicBezTo>
                  <a:lnTo>
                    <a:pt x="2164" y="1565"/>
                  </a:lnTo>
                  <a:cubicBezTo>
                    <a:pt x="2195" y="1586"/>
                    <a:pt x="2236" y="1596"/>
                    <a:pt x="2277" y="1606"/>
                  </a:cubicBezTo>
                  <a:cubicBezTo>
                    <a:pt x="2318" y="1606"/>
                    <a:pt x="2359" y="1596"/>
                    <a:pt x="2400" y="1586"/>
                  </a:cubicBezTo>
                  <a:lnTo>
                    <a:pt x="3128" y="1360"/>
                  </a:lnTo>
                  <a:cubicBezTo>
                    <a:pt x="3158" y="1350"/>
                    <a:pt x="3179" y="1329"/>
                    <a:pt x="3199" y="1299"/>
                  </a:cubicBezTo>
                  <a:cubicBezTo>
                    <a:pt x="3210" y="1278"/>
                    <a:pt x="3220" y="1237"/>
                    <a:pt x="3210" y="1206"/>
                  </a:cubicBezTo>
                  <a:cubicBezTo>
                    <a:pt x="3169" y="1104"/>
                    <a:pt x="3107" y="1011"/>
                    <a:pt x="3025" y="940"/>
                  </a:cubicBezTo>
                  <a:cubicBezTo>
                    <a:pt x="2933" y="847"/>
                    <a:pt x="2830" y="765"/>
                    <a:pt x="2707" y="714"/>
                  </a:cubicBezTo>
                  <a:cubicBezTo>
                    <a:pt x="2574" y="642"/>
                    <a:pt x="2431" y="591"/>
                    <a:pt x="2287" y="560"/>
                  </a:cubicBezTo>
                  <a:cubicBezTo>
                    <a:pt x="2164" y="537"/>
                    <a:pt x="2035" y="526"/>
                    <a:pt x="1909" y="526"/>
                  </a:cubicBezTo>
                  <a:cubicBezTo>
                    <a:pt x="1867" y="526"/>
                    <a:pt x="1826" y="527"/>
                    <a:pt x="1785" y="530"/>
                  </a:cubicBezTo>
                  <a:lnTo>
                    <a:pt x="1651" y="109"/>
                  </a:lnTo>
                  <a:cubicBezTo>
                    <a:pt x="1641" y="68"/>
                    <a:pt x="1610" y="38"/>
                    <a:pt x="1580" y="17"/>
                  </a:cubicBezTo>
                  <a:cubicBezTo>
                    <a:pt x="1556" y="5"/>
                    <a:pt x="1532" y="0"/>
                    <a:pt x="1508" y="0"/>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79" name="Google Shape;679;p40"/>
            <p:cNvSpPr/>
            <p:nvPr/>
          </p:nvSpPr>
          <p:spPr>
            <a:xfrm>
              <a:off x="6106560" y="1821468"/>
              <a:ext cx="42735" cy="87343"/>
            </a:xfrm>
            <a:custGeom>
              <a:avLst/>
              <a:gdLst/>
              <a:ahLst/>
              <a:cxnLst/>
              <a:rect l="l" t="t" r="r" b="b"/>
              <a:pathLst>
                <a:path w="616" h="1259" extrusionOk="0">
                  <a:moveTo>
                    <a:pt x="216" y="0"/>
                  </a:moveTo>
                  <a:cubicBezTo>
                    <a:pt x="62" y="329"/>
                    <a:pt x="1" y="698"/>
                    <a:pt x="52" y="1056"/>
                  </a:cubicBezTo>
                  <a:cubicBezTo>
                    <a:pt x="62" y="1118"/>
                    <a:pt x="83" y="1169"/>
                    <a:pt x="113" y="1220"/>
                  </a:cubicBezTo>
                  <a:cubicBezTo>
                    <a:pt x="132" y="1245"/>
                    <a:pt x="166" y="1259"/>
                    <a:pt x="201" y="1259"/>
                  </a:cubicBezTo>
                  <a:cubicBezTo>
                    <a:pt x="223" y="1259"/>
                    <a:pt x="247" y="1253"/>
                    <a:pt x="267" y="1241"/>
                  </a:cubicBezTo>
                  <a:cubicBezTo>
                    <a:pt x="298" y="1210"/>
                    <a:pt x="308" y="1159"/>
                    <a:pt x="308" y="1118"/>
                  </a:cubicBezTo>
                  <a:cubicBezTo>
                    <a:pt x="339" y="790"/>
                    <a:pt x="534" y="513"/>
                    <a:pt x="616" y="206"/>
                  </a:cubicBezTo>
                  <a:lnTo>
                    <a:pt x="216" y="0"/>
                  </a:lnTo>
                  <a:close/>
                </a:path>
              </a:pathLst>
            </a:custGeom>
            <a:solidFill>
              <a:srgbClr val="FFE1BD"/>
            </a:solidFill>
            <a:ln>
              <a:noFill/>
            </a:ln>
          </p:spPr>
          <p:txBody>
            <a:bodyPr spcFirstLastPara="1" wrap="square" lIns="121900" tIns="121900" rIns="121900" bIns="121900" anchor="ctr" anchorCtr="0">
              <a:noAutofit/>
            </a:bodyPr>
            <a:lstStyle/>
            <a:p>
              <a:endParaRPr sz="2400"/>
            </a:p>
          </p:txBody>
        </p:sp>
        <p:sp>
          <p:nvSpPr>
            <p:cNvPr id="680" name="Google Shape;680;p40"/>
            <p:cNvSpPr/>
            <p:nvPr/>
          </p:nvSpPr>
          <p:spPr>
            <a:xfrm>
              <a:off x="6170594" y="1319326"/>
              <a:ext cx="790875" cy="402861"/>
            </a:xfrm>
            <a:custGeom>
              <a:avLst/>
              <a:gdLst/>
              <a:ahLst/>
              <a:cxnLst/>
              <a:rect l="l" t="t" r="r" b="b"/>
              <a:pathLst>
                <a:path w="11400" h="5807" extrusionOk="0">
                  <a:moveTo>
                    <a:pt x="8222" y="1"/>
                  </a:moveTo>
                  <a:lnTo>
                    <a:pt x="7125" y="237"/>
                  </a:lnTo>
                  <a:cubicBezTo>
                    <a:pt x="6541" y="329"/>
                    <a:pt x="5895" y="401"/>
                    <a:pt x="5362" y="626"/>
                  </a:cubicBezTo>
                  <a:cubicBezTo>
                    <a:pt x="4009" y="1211"/>
                    <a:pt x="2983" y="2492"/>
                    <a:pt x="1927" y="3476"/>
                  </a:cubicBezTo>
                  <a:cubicBezTo>
                    <a:pt x="1200" y="4153"/>
                    <a:pt x="462" y="4860"/>
                    <a:pt x="0" y="5752"/>
                  </a:cubicBezTo>
                  <a:cubicBezTo>
                    <a:pt x="18" y="5750"/>
                    <a:pt x="35" y="5749"/>
                    <a:pt x="53" y="5749"/>
                  </a:cubicBezTo>
                  <a:cubicBezTo>
                    <a:pt x="192" y="5749"/>
                    <a:pt x="330" y="5806"/>
                    <a:pt x="463" y="5806"/>
                  </a:cubicBezTo>
                  <a:cubicBezTo>
                    <a:pt x="480" y="5806"/>
                    <a:pt x="496" y="5805"/>
                    <a:pt x="513" y="5803"/>
                  </a:cubicBezTo>
                  <a:cubicBezTo>
                    <a:pt x="667" y="5783"/>
                    <a:pt x="800" y="5732"/>
                    <a:pt x="923" y="5639"/>
                  </a:cubicBezTo>
                  <a:cubicBezTo>
                    <a:pt x="1917" y="5014"/>
                    <a:pt x="2850" y="4512"/>
                    <a:pt x="3804" y="3825"/>
                  </a:cubicBezTo>
                  <a:cubicBezTo>
                    <a:pt x="4706" y="3169"/>
                    <a:pt x="5167" y="2738"/>
                    <a:pt x="5557" y="2687"/>
                  </a:cubicBezTo>
                  <a:lnTo>
                    <a:pt x="11400" y="2000"/>
                  </a:lnTo>
                  <a:cubicBezTo>
                    <a:pt x="10990" y="1231"/>
                    <a:pt x="10416" y="647"/>
                    <a:pt x="9934" y="432"/>
                  </a:cubicBezTo>
                  <a:cubicBezTo>
                    <a:pt x="9391" y="185"/>
                    <a:pt x="8816" y="42"/>
                    <a:pt x="8222"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81" name="Google Shape;681;p40"/>
            <p:cNvSpPr/>
            <p:nvPr/>
          </p:nvSpPr>
          <p:spPr>
            <a:xfrm>
              <a:off x="6191892" y="1577335"/>
              <a:ext cx="426795" cy="439074"/>
            </a:xfrm>
            <a:custGeom>
              <a:avLst/>
              <a:gdLst/>
              <a:ahLst/>
              <a:cxnLst/>
              <a:rect l="l" t="t" r="r" b="b"/>
              <a:pathLst>
                <a:path w="6152" h="6329" extrusionOk="0">
                  <a:moveTo>
                    <a:pt x="2348" y="1"/>
                  </a:moveTo>
                  <a:cubicBezTo>
                    <a:pt x="1712" y="1"/>
                    <a:pt x="1079" y="192"/>
                    <a:pt x="534" y="588"/>
                  </a:cubicBezTo>
                  <a:lnTo>
                    <a:pt x="1" y="967"/>
                  </a:lnTo>
                  <a:lnTo>
                    <a:pt x="3927" y="6328"/>
                  </a:lnTo>
                  <a:lnTo>
                    <a:pt x="4460" y="6000"/>
                  </a:lnTo>
                  <a:cubicBezTo>
                    <a:pt x="5875" y="4975"/>
                    <a:pt x="6152" y="2925"/>
                    <a:pt x="5075" y="1428"/>
                  </a:cubicBezTo>
                  <a:cubicBezTo>
                    <a:pt x="4404" y="498"/>
                    <a:pt x="3374" y="1"/>
                    <a:pt x="2348" y="1"/>
                  </a:cubicBezTo>
                  <a:close/>
                </a:path>
              </a:pathLst>
            </a:custGeom>
            <a:solidFill>
              <a:srgbClr val="FFBD29"/>
            </a:solidFill>
            <a:ln>
              <a:noFill/>
            </a:ln>
          </p:spPr>
          <p:txBody>
            <a:bodyPr spcFirstLastPara="1" wrap="square" lIns="121900" tIns="121900" rIns="121900" bIns="121900" anchor="ctr" anchorCtr="0">
              <a:noAutofit/>
            </a:bodyPr>
            <a:lstStyle/>
            <a:p>
              <a:endParaRPr sz="2400"/>
            </a:p>
          </p:txBody>
        </p:sp>
        <p:sp>
          <p:nvSpPr>
            <p:cNvPr id="682" name="Google Shape;682;p40"/>
            <p:cNvSpPr/>
            <p:nvPr/>
          </p:nvSpPr>
          <p:spPr>
            <a:xfrm>
              <a:off x="6447265" y="1812935"/>
              <a:ext cx="249681" cy="185717"/>
            </a:xfrm>
            <a:custGeom>
              <a:avLst/>
              <a:gdLst/>
              <a:ahLst/>
              <a:cxnLst/>
              <a:rect l="l" t="t" r="r" b="b"/>
              <a:pathLst>
                <a:path w="3599" h="2677" extrusionOk="0">
                  <a:moveTo>
                    <a:pt x="3496" y="0"/>
                  </a:moveTo>
                  <a:lnTo>
                    <a:pt x="0" y="2543"/>
                  </a:lnTo>
                  <a:lnTo>
                    <a:pt x="92" y="2676"/>
                  </a:lnTo>
                  <a:lnTo>
                    <a:pt x="3598" y="144"/>
                  </a:lnTo>
                  <a:lnTo>
                    <a:pt x="3496" y="0"/>
                  </a:lnTo>
                  <a:close/>
                </a:path>
              </a:pathLst>
            </a:custGeom>
            <a:solidFill>
              <a:srgbClr val="E2A203"/>
            </a:solidFill>
            <a:ln>
              <a:noFill/>
            </a:ln>
          </p:spPr>
          <p:txBody>
            <a:bodyPr spcFirstLastPara="1" wrap="square" lIns="121900" tIns="121900" rIns="121900" bIns="121900" anchor="ctr" anchorCtr="0">
              <a:noAutofit/>
            </a:bodyPr>
            <a:lstStyle/>
            <a:p>
              <a:endParaRPr sz="2400"/>
            </a:p>
          </p:txBody>
        </p:sp>
        <p:sp>
          <p:nvSpPr>
            <p:cNvPr id="683" name="Google Shape;683;p40"/>
            <p:cNvSpPr/>
            <p:nvPr/>
          </p:nvSpPr>
          <p:spPr>
            <a:xfrm>
              <a:off x="6427284" y="1785878"/>
              <a:ext cx="249750" cy="185023"/>
            </a:xfrm>
            <a:custGeom>
              <a:avLst/>
              <a:gdLst/>
              <a:ahLst/>
              <a:cxnLst/>
              <a:rect l="l" t="t" r="r" b="b"/>
              <a:pathLst>
                <a:path w="3600" h="2667" extrusionOk="0">
                  <a:moveTo>
                    <a:pt x="3497" y="1"/>
                  </a:moveTo>
                  <a:lnTo>
                    <a:pt x="1" y="2533"/>
                  </a:lnTo>
                  <a:lnTo>
                    <a:pt x="93" y="2666"/>
                  </a:lnTo>
                  <a:lnTo>
                    <a:pt x="3599" y="134"/>
                  </a:lnTo>
                  <a:lnTo>
                    <a:pt x="3497" y="1"/>
                  </a:lnTo>
                  <a:close/>
                </a:path>
              </a:pathLst>
            </a:custGeom>
            <a:solidFill>
              <a:srgbClr val="E2A203"/>
            </a:solidFill>
            <a:ln>
              <a:noFill/>
            </a:ln>
          </p:spPr>
          <p:txBody>
            <a:bodyPr spcFirstLastPara="1" wrap="square" lIns="121900" tIns="121900" rIns="121900" bIns="121900" anchor="ctr" anchorCtr="0">
              <a:noAutofit/>
            </a:bodyPr>
            <a:lstStyle/>
            <a:p>
              <a:endParaRPr sz="2400"/>
            </a:p>
          </p:txBody>
        </p:sp>
        <p:sp>
          <p:nvSpPr>
            <p:cNvPr id="684" name="Google Shape;684;p40"/>
            <p:cNvSpPr/>
            <p:nvPr/>
          </p:nvSpPr>
          <p:spPr>
            <a:xfrm>
              <a:off x="6085955" y="1595580"/>
              <a:ext cx="507825" cy="456834"/>
            </a:xfrm>
            <a:custGeom>
              <a:avLst/>
              <a:gdLst/>
              <a:ahLst/>
              <a:cxnLst/>
              <a:rect l="l" t="t" r="r" b="b"/>
              <a:pathLst>
                <a:path w="7320" h="6585" extrusionOk="0">
                  <a:moveTo>
                    <a:pt x="3505" y="0"/>
                  </a:moveTo>
                  <a:cubicBezTo>
                    <a:pt x="2891" y="0"/>
                    <a:pt x="2278" y="178"/>
                    <a:pt x="1743" y="550"/>
                  </a:cubicBezTo>
                  <a:cubicBezTo>
                    <a:pt x="308" y="1555"/>
                    <a:pt x="0" y="3605"/>
                    <a:pt x="1056" y="5112"/>
                  </a:cubicBezTo>
                  <a:cubicBezTo>
                    <a:pt x="1721" y="6068"/>
                    <a:pt x="2769" y="6584"/>
                    <a:pt x="3815" y="6584"/>
                  </a:cubicBezTo>
                  <a:cubicBezTo>
                    <a:pt x="4429" y="6584"/>
                    <a:pt x="5042" y="6406"/>
                    <a:pt x="5577" y="6035"/>
                  </a:cubicBezTo>
                  <a:cubicBezTo>
                    <a:pt x="7012" y="5030"/>
                    <a:pt x="7320" y="2980"/>
                    <a:pt x="6264" y="1473"/>
                  </a:cubicBezTo>
                  <a:cubicBezTo>
                    <a:pt x="5599" y="517"/>
                    <a:pt x="4551" y="0"/>
                    <a:pt x="3505" y="0"/>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85" name="Google Shape;685;p40"/>
            <p:cNvSpPr/>
            <p:nvPr/>
          </p:nvSpPr>
          <p:spPr>
            <a:xfrm>
              <a:off x="6085955" y="1595442"/>
              <a:ext cx="266747" cy="456488"/>
            </a:xfrm>
            <a:custGeom>
              <a:avLst/>
              <a:gdLst/>
              <a:ahLst/>
              <a:cxnLst/>
              <a:rect l="l" t="t" r="r" b="b"/>
              <a:pathLst>
                <a:path w="3845" h="6580" extrusionOk="0">
                  <a:moveTo>
                    <a:pt x="3505" y="1"/>
                  </a:moveTo>
                  <a:cubicBezTo>
                    <a:pt x="2860" y="1"/>
                    <a:pt x="2225" y="199"/>
                    <a:pt x="1702" y="583"/>
                  </a:cubicBezTo>
                  <a:cubicBezTo>
                    <a:pt x="277" y="1608"/>
                    <a:pt x="0" y="3658"/>
                    <a:pt x="1087" y="5155"/>
                  </a:cubicBezTo>
                  <a:cubicBezTo>
                    <a:pt x="1682" y="5996"/>
                    <a:pt x="2614" y="6518"/>
                    <a:pt x="3640" y="6580"/>
                  </a:cubicBezTo>
                  <a:cubicBezTo>
                    <a:pt x="2676" y="6467"/>
                    <a:pt x="1805" y="5955"/>
                    <a:pt x="1251" y="5175"/>
                  </a:cubicBezTo>
                  <a:cubicBezTo>
                    <a:pt x="164" y="3679"/>
                    <a:pt x="441" y="1628"/>
                    <a:pt x="1866" y="593"/>
                  </a:cubicBezTo>
                  <a:cubicBezTo>
                    <a:pt x="2392" y="217"/>
                    <a:pt x="3021" y="14"/>
                    <a:pt x="3667" y="14"/>
                  </a:cubicBezTo>
                  <a:cubicBezTo>
                    <a:pt x="3726" y="14"/>
                    <a:pt x="3785" y="16"/>
                    <a:pt x="3845" y="19"/>
                  </a:cubicBezTo>
                  <a:cubicBezTo>
                    <a:pt x="3732" y="7"/>
                    <a:pt x="3618" y="1"/>
                    <a:pt x="3505" y="1"/>
                  </a:cubicBezTo>
                  <a:close/>
                </a:path>
              </a:pathLst>
            </a:custGeom>
            <a:solidFill>
              <a:srgbClr val="FDE571"/>
            </a:solidFill>
            <a:ln>
              <a:noFill/>
            </a:ln>
          </p:spPr>
          <p:txBody>
            <a:bodyPr spcFirstLastPara="1" wrap="square" lIns="121900" tIns="121900" rIns="121900" bIns="121900" anchor="ctr" anchorCtr="0">
              <a:noAutofit/>
            </a:bodyPr>
            <a:lstStyle/>
            <a:p>
              <a:endParaRPr sz="2400"/>
            </a:p>
          </p:txBody>
        </p:sp>
        <p:sp>
          <p:nvSpPr>
            <p:cNvPr id="686" name="Google Shape;686;p40"/>
            <p:cNvSpPr/>
            <p:nvPr/>
          </p:nvSpPr>
          <p:spPr>
            <a:xfrm>
              <a:off x="6152764" y="1651012"/>
              <a:ext cx="382742" cy="350899"/>
            </a:xfrm>
            <a:custGeom>
              <a:avLst/>
              <a:gdLst/>
              <a:ahLst/>
              <a:cxnLst/>
              <a:rect l="l" t="t" r="r" b="b"/>
              <a:pathLst>
                <a:path w="5517" h="5058" extrusionOk="0">
                  <a:moveTo>
                    <a:pt x="2543" y="1"/>
                  </a:moveTo>
                  <a:cubicBezTo>
                    <a:pt x="2082" y="1"/>
                    <a:pt x="1629" y="135"/>
                    <a:pt x="1241" y="417"/>
                  </a:cubicBezTo>
                  <a:cubicBezTo>
                    <a:pt x="175" y="1186"/>
                    <a:pt x="1" y="2755"/>
                    <a:pt x="842" y="3923"/>
                  </a:cubicBezTo>
                  <a:cubicBezTo>
                    <a:pt x="1374" y="4657"/>
                    <a:pt x="2190" y="5058"/>
                    <a:pt x="2985" y="5058"/>
                  </a:cubicBezTo>
                  <a:cubicBezTo>
                    <a:pt x="3445" y="5058"/>
                    <a:pt x="3899" y="4923"/>
                    <a:pt x="4286" y="4641"/>
                  </a:cubicBezTo>
                  <a:cubicBezTo>
                    <a:pt x="5342" y="3872"/>
                    <a:pt x="5516" y="2304"/>
                    <a:pt x="4686" y="1135"/>
                  </a:cubicBezTo>
                  <a:cubicBezTo>
                    <a:pt x="4154" y="402"/>
                    <a:pt x="3338" y="1"/>
                    <a:pt x="2543" y="1"/>
                  </a:cubicBezTo>
                  <a:close/>
                </a:path>
              </a:pathLst>
            </a:custGeom>
            <a:solidFill>
              <a:srgbClr val="FDE571"/>
            </a:solidFill>
            <a:ln>
              <a:noFill/>
            </a:ln>
          </p:spPr>
          <p:txBody>
            <a:bodyPr spcFirstLastPara="1" wrap="square" lIns="121900" tIns="121900" rIns="121900" bIns="121900" anchor="ctr" anchorCtr="0">
              <a:noAutofit/>
            </a:bodyPr>
            <a:lstStyle/>
            <a:p>
              <a:endParaRPr sz="2400"/>
            </a:p>
          </p:txBody>
        </p:sp>
        <p:sp>
          <p:nvSpPr>
            <p:cNvPr id="687" name="Google Shape;687;p40"/>
            <p:cNvSpPr/>
            <p:nvPr/>
          </p:nvSpPr>
          <p:spPr>
            <a:xfrm>
              <a:off x="6148532" y="1648722"/>
              <a:ext cx="382672" cy="350552"/>
            </a:xfrm>
            <a:custGeom>
              <a:avLst/>
              <a:gdLst/>
              <a:ahLst/>
              <a:cxnLst/>
              <a:rect l="l" t="t" r="r" b="b"/>
              <a:pathLst>
                <a:path w="5516" h="5053" extrusionOk="0">
                  <a:moveTo>
                    <a:pt x="2543" y="1"/>
                  </a:moveTo>
                  <a:cubicBezTo>
                    <a:pt x="2080" y="1"/>
                    <a:pt x="1623" y="136"/>
                    <a:pt x="1231" y="420"/>
                  </a:cubicBezTo>
                  <a:cubicBezTo>
                    <a:pt x="175" y="1189"/>
                    <a:pt x="0" y="2757"/>
                    <a:pt x="841" y="3915"/>
                  </a:cubicBezTo>
                  <a:cubicBezTo>
                    <a:pt x="1372" y="4653"/>
                    <a:pt x="2181" y="5052"/>
                    <a:pt x="2973" y="5052"/>
                  </a:cubicBezTo>
                  <a:cubicBezTo>
                    <a:pt x="3436" y="5052"/>
                    <a:pt x="3893" y="4916"/>
                    <a:pt x="4286" y="4633"/>
                  </a:cubicBezTo>
                  <a:cubicBezTo>
                    <a:pt x="5341" y="3864"/>
                    <a:pt x="5516" y="2296"/>
                    <a:pt x="4675" y="1137"/>
                  </a:cubicBezTo>
                  <a:cubicBezTo>
                    <a:pt x="4144" y="399"/>
                    <a:pt x="3335" y="1"/>
                    <a:pt x="2543" y="1"/>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688" name="Google Shape;688;p40"/>
            <p:cNvSpPr/>
            <p:nvPr/>
          </p:nvSpPr>
          <p:spPr>
            <a:xfrm>
              <a:off x="6159216" y="1726146"/>
              <a:ext cx="338550" cy="273129"/>
            </a:xfrm>
            <a:custGeom>
              <a:avLst/>
              <a:gdLst/>
              <a:ahLst/>
              <a:cxnLst/>
              <a:rect l="l" t="t" r="r" b="b"/>
              <a:pathLst>
                <a:path w="4880" h="3937" extrusionOk="0">
                  <a:moveTo>
                    <a:pt x="462" y="1"/>
                  </a:moveTo>
                  <a:lnTo>
                    <a:pt x="462" y="1"/>
                  </a:lnTo>
                  <a:cubicBezTo>
                    <a:pt x="0" y="821"/>
                    <a:pt x="62" y="1928"/>
                    <a:pt x="687" y="2799"/>
                  </a:cubicBezTo>
                  <a:cubicBezTo>
                    <a:pt x="1218" y="3537"/>
                    <a:pt x="2031" y="3936"/>
                    <a:pt x="2824" y="3936"/>
                  </a:cubicBezTo>
                  <a:cubicBezTo>
                    <a:pt x="3286" y="3936"/>
                    <a:pt x="3742" y="3800"/>
                    <a:pt x="4132" y="3517"/>
                  </a:cubicBezTo>
                  <a:cubicBezTo>
                    <a:pt x="4470" y="3271"/>
                    <a:pt x="4726" y="2943"/>
                    <a:pt x="4880" y="2553"/>
                  </a:cubicBezTo>
                  <a:lnTo>
                    <a:pt x="4880" y="2553"/>
                  </a:lnTo>
                  <a:cubicBezTo>
                    <a:pt x="4726" y="2830"/>
                    <a:pt x="4511" y="3066"/>
                    <a:pt x="4255" y="3261"/>
                  </a:cubicBezTo>
                  <a:cubicBezTo>
                    <a:pt x="3867" y="3543"/>
                    <a:pt x="3414" y="3677"/>
                    <a:pt x="2953" y="3677"/>
                  </a:cubicBezTo>
                  <a:cubicBezTo>
                    <a:pt x="2158" y="3677"/>
                    <a:pt x="1342" y="3277"/>
                    <a:pt x="810" y="2543"/>
                  </a:cubicBezTo>
                  <a:cubicBezTo>
                    <a:pt x="267" y="1815"/>
                    <a:pt x="133" y="852"/>
                    <a:pt x="462"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89" name="Google Shape;689;p40"/>
            <p:cNvSpPr/>
            <p:nvPr/>
          </p:nvSpPr>
          <p:spPr>
            <a:xfrm>
              <a:off x="6250931" y="1714490"/>
              <a:ext cx="184260" cy="207639"/>
            </a:xfrm>
            <a:custGeom>
              <a:avLst/>
              <a:gdLst/>
              <a:ahLst/>
              <a:cxnLst/>
              <a:rect l="l" t="t" r="r" b="b"/>
              <a:pathLst>
                <a:path w="2656" h="2993" extrusionOk="0">
                  <a:moveTo>
                    <a:pt x="745" y="1"/>
                  </a:moveTo>
                  <a:cubicBezTo>
                    <a:pt x="727" y="1"/>
                    <a:pt x="712" y="8"/>
                    <a:pt x="698" y="15"/>
                  </a:cubicBezTo>
                  <a:lnTo>
                    <a:pt x="267" y="261"/>
                  </a:lnTo>
                  <a:cubicBezTo>
                    <a:pt x="236" y="282"/>
                    <a:pt x="226" y="302"/>
                    <a:pt x="216" y="323"/>
                  </a:cubicBezTo>
                  <a:cubicBezTo>
                    <a:pt x="206" y="353"/>
                    <a:pt x="206" y="374"/>
                    <a:pt x="226" y="394"/>
                  </a:cubicBezTo>
                  <a:lnTo>
                    <a:pt x="349" y="620"/>
                  </a:lnTo>
                  <a:cubicBezTo>
                    <a:pt x="267" y="692"/>
                    <a:pt x="206" y="774"/>
                    <a:pt x="144" y="866"/>
                  </a:cubicBezTo>
                  <a:cubicBezTo>
                    <a:pt x="93" y="948"/>
                    <a:pt x="52" y="1030"/>
                    <a:pt x="31" y="1122"/>
                  </a:cubicBezTo>
                  <a:cubicBezTo>
                    <a:pt x="11" y="1204"/>
                    <a:pt x="1" y="1296"/>
                    <a:pt x="21" y="1378"/>
                  </a:cubicBezTo>
                  <a:cubicBezTo>
                    <a:pt x="21" y="1460"/>
                    <a:pt x="52" y="1532"/>
                    <a:pt x="93" y="1604"/>
                  </a:cubicBezTo>
                  <a:cubicBezTo>
                    <a:pt x="175" y="1758"/>
                    <a:pt x="329" y="1881"/>
                    <a:pt x="503" y="1932"/>
                  </a:cubicBezTo>
                  <a:cubicBezTo>
                    <a:pt x="571" y="1946"/>
                    <a:pt x="641" y="1953"/>
                    <a:pt x="711" y="1953"/>
                  </a:cubicBezTo>
                  <a:cubicBezTo>
                    <a:pt x="850" y="1953"/>
                    <a:pt x="992" y="1925"/>
                    <a:pt x="1128" y="1871"/>
                  </a:cubicBezTo>
                  <a:cubicBezTo>
                    <a:pt x="1262" y="1819"/>
                    <a:pt x="1374" y="1778"/>
                    <a:pt x="1477" y="1737"/>
                  </a:cubicBezTo>
                  <a:cubicBezTo>
                    <a:pt x="1559" y="1707"/>
                    <a:pt x="1641" y="1686"/>
                    <a:pt x="1723" y="1665"/>
                  </a:cubicBezTo>
                  <a:cubicBezTo>
                    <a:pt x="1774" y="1645"/>
                    <a:pt x="1825" y="1645"/>
                    <a:pt x="1887" y="1645"/>
                  </a:cubicBezTo>
                  <a:cubicBezTo>
                    <a:pt x="1918" y="1645"/>
                    <a:pt x="1948" y="1665"/>
                    <a:pt x="1969" y="1696"/>
                  </a:cubicBezTo>
                  <a:cubicBezTo>
                    <a:pt x="2010" y="1758"/>
                    <a:pt x="1989" y="1840"/>
                    <a:pt x="1928" y="1881"/>
                  </a:cubicBezTo>
                  <a:cubicBezTo>
                    <a:pt x="1846" y="1963"/>
                    <a:pt x="1754" y="2035"/>
                    <a:pt x="1661" y="2086"/>
                  </a:cubicBezTo>
                  <a:cubicBezTo>
                    <a:pt x="1600" y="2127"/>
                    <a:pt x="1549" y="2147"/>
                    <a:pt x="1477" y="2168"/>
                  </a:cubicBezTo>
                  <a:cubicBezTo>
                    <a:pt x="1436" y="2178"/>
                    <a:pt x="1385" y="2178"/>
                    <a:pt x="1344" y="2178"/>
                  </a:cubicBezTo>
                  <a:cubicBezTo>
                    <a:pt x="1303" y="2178"/>
                    <a:pt x="1272" y="2178"/>
                    <a:pt x="1241" y="2168"/>
                  </a:cubicBezTo>
                  <a:lnTo>
                    <a:pt x="1169" y="2147"/>
                  </a:lnTo>
                  <a:lnTo>
                    <a:pt x="1098" y="2147"/>
                  </a:lnTo>
                  <a:cubicBezTo>
                    <a:pt x="1077" y="2158"/>
                    <a:pt x="1046" y="2168"/>
                    <a:pt x="1026" y="2178"/>
                  </a:cubicBezTo>
                  <a:lnTo>
                    <a:pt x="595" y="2434"/>
                  </a:lnTo>
                  <a:cubicBezTo>
                    <a:pt x="575" y="2445"/>
                    <a:pt x="564" y="2465"/>
                    <a:pt x="554" y="2486"/>
                  </a:cubicBezTo>
                  <a:cubicBezTo>
                    <a:pt x="554" y="2506"/>
                    <a:pt x="554" y="2527"/>
                    <a:pt x="564" y="2547"/>
                  </a:cubicBezTo>
                  <a:cubicBezTo>
                    <a:pt x="605" y="2609"/>
                    <a:pt x="667" y="2660"/>
                    <a:pt x="728" y="2701"/>
                  </a:cubicBezTo>
                  <a:cubicBezTo>
                    <a:pt x="800" y="2742"/>
                    <a:pt x="882" y="2773"/>
                    <a:pt x="975" y="2783"/>
                  </a:cubicBezTo>
                  <a:cubicBezTo>
                    <a:pt x="1067" y="2803"/>
                    <a:pt x="1169" y="2803"/>
                    <a:pt x="1272" y="2803"/>
                  </a:cubicBezTo>
                  <a:cubicBezTo>
                    <a:pt x="1385" y="2793"/>
                    <a:pt x="1497" y="2762"/>
                    <a:pt x="1610" y="2721"/>
                  </a:cubicBezTo>
                  <a:lnTo>
                    <a:pt x="1743" y="2947"/>
                  </a:lnTo>
                  <a:cubicBezTo>
                    <a:pt x="1754" y="2967"/>
                    <a:pt x="1774" y="2988"/>
                    <a:pt x="1795" y="2988"/>
                  </a:cubicBezTo>
                  <a:cubicBezTo>
                    <a:pt x="1804" y="2991"/>
                    <a:pt x="1813" y="2992"/>
                    <a:pt x="1821" y="2992"/>
                  </a:cubicBezTo>
                  <a:cubicBezTo>
                    <a:pt x="1843" y="2992"/>
                    <a:pt x="1862" y="2985"/>
                    <a:pt x="1877" y="2978"/>
                  </a:cubicBezTo>
                  <a:lnTo>
                    <a:pt x="2307" y="2721"/>
                  </a:lnTo>
                  <a:cubicBezTo>
                    <a:pt x="2328" y="2711"/>
                    <a:pt x="2348" y="2691"/>
                    <a:pt x="2358" y="2660"/>
                  </a:cubicBezTo>
                  <a:cubicBezTo>
                    <a:pt x="2358" y="2639"/>
                    <a:pt x="2358" y="2609"/>
                    <a:pt x="2348" y="2588"/>
                  </a:cubicBezTo>
                  <a:lnTo>
                    <a:pt x="2215" y="2373"/>
                  </a:lnTo>
                  <a:cubicBezTo>
                    <a:pt x="2307" y="2301"/>
                    <a:pt x="2389" y="2219"/>
                    <a:pt x="2461" y="2127"/>
                  </a:cubicBezTo>
                  <a:cubicBezTo>
                    <a:pt x="2533" y="2045"/>
                    <a:pt x="2584" y="1953"/>
                    <a:pt x="2615" y="1860"/>
                  </a:cubicBezTo>
                  <a:cubicBezTo>
                    <a:pt x="2646" y="1768"/>
                    <a:pt x="2656" y="1676"/>
                    <a:pt x="2646" y="1583"/>
                  </a:cubicBezTo>
                  <a:cubicBezTo>
                    <a:pt x="2635" y="1491"/>
                    <a:pt x="2615" y="1409"/>
                    <a:pt x="2563" y="1327"/>
                  </a:cubicBezTo>
                  <a:cubicBezTo>
                    <a:pt x="2512" y="1245"/>
                    <a:pt x="2451" y="1173"/>
                    <a:pt x="2369" y="1112"/>
                  </a:cubicBezTo>
                  <a:cubicBezTo>
                    <a:pt x="2297" y="1061"/>
                    <a:pt x="2215" y="1020"/>
                    <a:pt x="2133" y="1009"/>
                  </a:cubicBezTo>
                  <a:cubicBezTo>
                    <a:pt x="2082" y="999"/>
                    <a:pt x="2030" y="994"/>
                    <a:pt x="1979" y="994"/>
                  </a:cubicBezTo>
                  <a:cubicBezTo>
                    <a:pt x="1928" y="994"/>
                    <a:pt x="1877" y="999"/>
                    <a:pt x="1825" y="1009"/>
                  </a:cubicBezTo>
                  <a:cubicBezTo>
                    <a:pt x="1702" y="1030"/>
                    <a:pt x="1579" y="1061"/>
                    <a:pt x="1467" y="1112"/>
                  </a:cubicBezTo>
                  <a:lnTo>
                    <a:pt x="1128" y="1225"/>
                  </a:lnTo>
                  <a:cubicBezTo>
                    <a:pt x="1057" y="1255"/>
                    <a:pt x="975" y="1276"/>
                    <a:pt x="903" y="1296"/>
                  </a:cubicBezTo>
                  <a:cubicBezTo>
                    <a:pt x="877" y="1302"/>
                    <a:pt x="854" y="1304"/>
                    <a:pt x="831" y="1304"/>
                  </a:cubicBezTo>
                  <a:cubicBezTo>
                    <a:pt x="808" y="1304"/>
                    <a:pt x="785" y="1302"/>
                    <a:pt x="759" y="1296"/>
                  </a:cubicBezTo>
                  <a:cubicBezTo>
                    <a:pt x="698" y="1276"/>
                    <a:pt x="657" y="1214"/>
                    <a:pt x="667" y="1153"/>
                  </a:cubicBezTo>
                  <a:cubicBezTo>
                    <a:pt x="677" y="1112"/>
                    <a:pt x="687" y="1081"/>
                    <a:pt x="718" y="1061"/>
                  </a:cubicBezTo>
                  <a:cubicBezTo>
                    <a:pt x="739" y="1030"/>
                    <a:pt x="769" y="999"/>
                    <a:pt x="800" y="979"/>
                  </a:cubicBezTo>
                  <a:cubicBezTo>
                    <a:pt x="841" y="948"/>
                    <a:pt x="872" y="927"/>
                    <a:pt x="913" y="897"/>
                  </a:cubicBezTo>
                  <a:cubicBezTo>
                    <a:pt x="964" y="876"/>
                    <a:pt x="1016" y="845"/>
                    <a:pt x="1067" y="835"/>
                  </a:cubicBezTo>
                  <a:cubicBezTo>
                    <a:pt x="1108" y="825"/>
                    <a:pt x="1149" y="815"/>
                    <a:pt x="1190" y="815"/>
                  </a:cubicBezTo>
                  <a:cubicBezTo>
                    <a:pt x="1221" y="815"/>
                    <a:pt x="1251" y="815"/>
                    <a:pt x="1282" y="825"/>
                  </a:cubicBezTo>
                  <a:lnTo>
                    <a:pt x="1333" y="835"/>
                  </a:lnTo>
                  <a:lnTo>
                    <a:pt x="1405" y="835"/>
                  </a:lnTo>
                  <a:cubicBezTo>
                    <a:pt x="1436" y="835"/>
                    <a:pt x="1467" y="825"/>
                    <a:pt x="1487" y="804"/>
                  </a:cubicBezTo>
                  <a:lnTo>
                    <a:pt x="1918" y="548"/>
                  </a:lnTo>
                  <a:cubicBezTo>
                    <a:pt x="1938" y="538"/>
                    <a:pt x="1948" y="517"/>
                    <a:pt x="1959" y="497"/>
                  </a:cubicBezTo>
                  <a:cubicBezTo>
                    <a:pt x="1959" y="476"/>
                    <a:pt x="1959" y="456"/>
                    <a:pt x="1948" y="446"/>
                  </a:cubicBezTo>
                  <a:cubicBezTo>
                    <a:pt x="1907" y="384"/>
                    <a:pt x="1856" y="343"/>
                    <a:pt x="1795" y="312"/>
                  </a:cubicBezTo>
                  <a:cubicBezTo>
                    <a:pt x="1723" y="271"/>
                    <a:pt x="1651" y="251"/>
                    <a:pt x="1569" y="230"/>
                  </a:cubicBezTo>
                  <a:cubicBezTo>
                    <a:pt x="1477" y="210"/>
                    <a:pt x="1374" y="210"/>
                    <a:pt x="1282" y="210"/>
                  </a:cubicBezTo>
                  <a:cubicBezTo>
                    <a:pt x="1169" y="220"/>
                    <a:pt x="1057" y="241"/>
                    <a:pt x="954" y="271"/>
                  </a:cubicBezTo>
                  <a:lnTo>
                    <a:pt x="831" y="46"/>
                  </a:lnTo>
                  <a:cubicBezTo>
                    <a:pt x="821" y="25"/>
                    <a:pt x="790" y="5"/>
                    <a:pt x="769" y="5"/>
                  </a:cubicBezTo>
                  <a:cubicBezTo>
                    <a:pt x="760" y="2"/>
                    <a:pt x="752" y="1"/>
                    <a:pt x="745" y="1"/>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690" name="Google Shape;690;p40"/>
            <p:cNvSpPr/>
            <p:nvPr/>
          </p:nvSpPr>
          <p:spPr>
            <a:xfrm>
              <a:off x="6245242" y="1717335"/>
              <a:ext cx="183566" cy="206876"/>
            </a:xfrm>
            <a:custGeom>
              <a:avLst/>
              <a:gdLst/>
              <a:ahLst/>
              <a:cxnLst/>
              <a:rect l="l" t="t" r="r" b="b"/>
              <a:pathLst>
                <a:path w="2646" h="2982" extrusionOk="0">
                  <a:moveTo>
                    <a:pt x="739" y="1"/>
                  </a:moveTo>
                  <a:cubicBezTo>
                    <a:pt x="722" y="1"/>
                    <a:pt x="702" y="8"/>
                    <a:pt x="687" y="15"/>
                  </a:cubicBezTo>
                  <a:lnTo>
                    <a:pt x="257" y="271"/>
                  </a:lnTo>
                  <a:cubicBezTo>
                    <a:pt x="226" y="282"/>
                    <a:pt x="216" y="302"/>
                    <a:pt x="206" y="333"/>
                  </a:cubicBezTo>
                  <a:cubicBezTo>
                    <a:pt x="195" y="353"/>
                    <a:pt x="206" y="374"/>
                    <a:pt x="216" y="405"/>
                  </a:cubicBezTo>
                  <a:lnTo>
                    <a:pt x="339" y="620"/>
                  </a:lnTo>
                  <a:cubicBezTo>
                    <a:pt x="267" y="692"/>
                    <a:pt x="195" y="774"/>
                    <a:pt x="134" y="866"/>
                  </a:cubicBezTo>
                  <a:cubicBezTo>
                    <a:pt x="83" y="948"/>
                    <a:pt x="42" y="1030"/>
                    <a:pt x="21" y="1122"/>
                  </a:cubicBezTo>
                  <a:cubicBezTo>
                    <a:pt x="1" y="1204"/>
                    <a:pt x="1" y="1296"/>
                    <a:pt x="11" y="1378"/>
                  </a:cubicBezTo>
                  <a:cubicBezTo>
                    <a:pt x="21" y="1460"/>
                    <a:pt x="42" y="1542"/>
                    <a:pt x="83" y="1604"/>
                  </a:cubicBezTo>
                  <a:cubicBezTo>
                    <a:pt x="175" y="1768"/>
                    <a:pt x="318" y="1881"/>
                    <a:pt x="493" y="1932"/>
                  </a:cubicBezTo>
                  <a:cubicBezTo>
                    <a:pt x="554" y="1944"/>
                    <a:pt x="616" y="1950"/>
                    <a:pt x="678" y="1950"/>
                  </a:cubicBezTo>
                  <a:cubicBezTo>
                    <a:pt x="825" y="1950"/>
                    <a:pt x="974" y="1918"/>
                    <a:pt x="1118" y="1860"/>
                  </a:cubicBezTo>
                  <a:cubicBezTo>
                    <a:pt x="1251" y="1809"/>
                    <a:pt x="1364" y="1768"/>
                    <a:pt x="1467" y="1737"/>
                  </a:cubicBezTo>
                  <a:cubicBezTo>
                    <a:pt x="1549" y="1707"/>
                    <a:pt x="1631" y="1676"/>
                    <a:pt x="1713" y="1655"/>
                  </a:cubicBezTo>
                  <a:cubicBezTo>
                    <a:pt x="1764" y="1645"/>
                    <a:pt x="1815" y="1635"/>
                    <a:pt x="1877" y="1635"/>
                  </a:cubicBezTo>
                  <a:cubicBezTo>
                    <a:pt x="1907" y="1635"/>
                    <a:pt x="1938" y="1655"/>
                    <a:pt x="1959" y="1686"/>
                  </a:cubicBezTo>
                  <a:cubicBezTo>
                    <a:pt x="2000" y="1748"/>
                    <a:pt x="1979" y="1830"/>
                    <a:pt x="1918" y="1881"/>
                  </a:cubicBezTo>
                  <a:cubicBezTo>
                    <a:pt x="1836" y="1963"/>
                    <a:pt x="1754" y="2024"/>
                    <a:pt x="1651" y="2086"/>
                  </a:cubicBezTo>
                  <a:cubicBezTo>
                    <a:pt x="1600" y="2117"/>
                    <a:pt x="1538" y="2137"/>
                    <a:pt x="1477" y="2158"/>
                  </a:cubicBezTo>
                  <a:cubicBezTo>
                    <a:pt x="1426" y="2168"/>
                    <a:pt x="1374" y="2178"/>
                    <a:pt x="1333" y="2178"/>
                  </a:cubicBezTo>
                  <a:cubicBezTo>
                    <a:pt x="1292" y="2168"/>
                    <a:pt x="1262" y="2168"/>
                    <a:pt x="1231" y="2158"/>
                  </a:cubicBezTo>
                  <a:lnTo>
                    <a:pt x="1169" y="2147"/>
                  </a:lnTo>
                  <a:cubicBezTo>
                    <a:pt x="1154" y="2142"/>
                    <a:pt x="1141" y="2140"/>
                    <a:pt x="1130" y="2140"/>
                  </a:cubicBezTo>
                  <a:cubicBezTo>
                    <a:pt x="1118" y="2140"/>
                    <a:pt x="1108" y="2142"/>
                    <a:pt x="1098" y="2147"/>
                  </a:cubicBezTo>
                  <a:cubicBezTo>
                    <a:pt x="1067" y="2147"/>
                    <a:pt x="1046" y="2158"/>
                    <a:pt x="1026" y="2168"/>
                  </a:cubicBezTo>
                  <a:lnTo>
                    <a:pt x="595" y="2424"/>
                  </a:lnTo>
                  <a:cubicBezTo>
                    <a:pt x="575" y="2434"/>
                    <a:pt x="564" y="2455"/>
                    <a:pt x="554" y="2475"/>
                  </a:cubicBezTo>
                  <a:cubicBezTo>
                    <a:pt x="544" y="2496"/>
                    <a:pt x="544" y="2516"/>
                    <a:pt x="554" y="2537"/>
                  </a:cubicBezTo>
                  <a:cubicBezTo>
                    <a:pt x="595" y="2598"/>
                    <a:pt x="657" y="2650"/>
                    <a:pt x="718" y="2691"/>
                  </a:cubicBezTo>
                  <a:cubicBezTo>
                    <a:pt x="790" y="2732"/>
                    <a:pt x="872" y="2762"/>
                    <a:pt x="964" y="2773"/>
                  </a:cubicBezTo>
                  <a:cubicBezTo>
                    <a:pt x="1057" y="2793"/>
                    <a:pt x="1159" y="2793"/>
                    <a:pt x="1262" y="2793"/>
                  </a:cubicBezTo>
                  <a:cubicBezTo>
                    <a:pt x="1374" y="2783"/>
                    <a:pt x="1497" y="2752"/>
                    <a:pt x="1600" y="2721"/>
                  </a:cubicBezTo>
                  <a:lnTo>
                    <a:pt x="1733" y="2937"/>
                  </a:lnTo>
                  <a:cubicBezTo>
                    <a:pt x="1743" y="2957"/>
                    <a:pt x="1764" y="2978"/>
                    <a:pt x="1795" y="2978"/>
                  </a:cubicBezTo>
                  <a:cubicBezTo>
                    <a:pt x="1801" y="2981"/>
                    <a:pt x="1808" y="2982"/>
                    <a:pt x="1815" y="2982"/>
                  </a:cubicBezTo>
                  <a:cubicBezTo>
                    <a:pt x="1832" y="2982"/>
                    <a:pt x="1852" y="2975"/>
                    <a:pt x="1866" y="2967"/>
                  </a:cubicBezTo>
                  <a:lnTo>
                    <a:pt x="2297" y="2711"/>
                  </a:lnTo>
                  <a:cubicBezTo>
                    <a:pt x="2317" y="2701"/>
                    <a:pt x="2338" y="2680"/>
                    <a:pt x="2348" y="2650"/>
                  </a:cubicBezTo>
                  <a:cubicBezTo>
                    <a:pt x="2358" y="2629"/>
                    <a:pt x="2348" y="2598"/>
                    <a:pt x="2338" y="2578"/>
                  </a:cubicBezTo>
                  <a:lnTo>
                    <a:pt x="2205" y="2363"/>
                  </a:lnTo>
                  <a:cubicBezTo>
                    <a:pt x="2297" y="2291"/>
                    <a:pt x="2389" y="2209"/>
                    <a:pt x="2461" y="2117"/>
                  </a:cubicBezTo>
                  <a:cubicBezTo>
                    <a:pt x="2522" y="2035"/>
                    <a:pt x="2574" y="1942"/>
                    <a:pt x="2604" y="1850"/>
                  </a:cubicBezTo>
                  <a:cubicBezTo>
                    <a:pt x="2635" y="1758"/>
                    <a:pt x="2645" y="1666"/>
                    <a:pt x="2645" y="1573"/>
                  </a:cubicBezTo>
                  <a:cubicBezTo>
                    <a:pt x="2635" y="1481"/>
                    <a:pt x="2604" y="1399"/>
                    <a:pt x="2553" y="1317"/>
                  </a:cubicBezTo>
                  <a:cubicBezTo>
                    <a:pt x="2502" y="1235"/>
                    <a:pt x="2440" y="1163"/>
                    <a:pt x="2369" y="1102"/>
                  </a:cubicBezTo>
                  <a:cubicBezTo>
                    <a:pt x="2287" y="1050"/>
                    <a:pt x="2205" y="1009"/>
                    <a:pt x="2123" y="999"/>
                  </a:cubicBezTo>
                  <a:cubicBezTo>
                    <a:pt x="2071" y="989"/>
                    <a:pt x="2020" y="984"/>
                    <a:pt x="1969" y="984"/>
                  </a:cubicBezTo>
                  <a:cubicBezTo>
                    <a:pt x="1918" y="984"/>
                    <a:pt x="1866" y="989"/>
                    <a:pt x="1815" y="999"/>
                  </a:cubicBezTo>
                  <a:cubicBezTo>
                    <a:pt x="1692" y="1020"/>
                    <a:pt x="1569" y="1061"/>
                    <a:pt x="1456" y="1102"/>
                  </a:cubicBezTo>
                  <a:lnTo>
                    <a:pt x="1118" y="1214"/>
                  </a:lnTo>
                  <a:cubicBezTo>
                    <a:pt x="1046" y="1245"/>
                    <a:pt x="975" y="1266"/>
                    <a:pt x="892" y="1286"/>
                  </a:cubicBezTo>
                  <a:cubicBezTo>
                    <a:pt x="872" y="1291"/>
                    <a:pt x="849" y="1294"/>
                    <a:pt x="826" y="1294"/>
                  </a:cubicBezTo>
                  <a:cubicBezTo>
                    <a:pt x="803" y="1294"/>
                    <a:pt x="780" y="1291"/>
                    <a:pt x="759" y="1286"/>
                  </a:cubicBezTo>
                  <a:cubicBezTo>
                    <a:pt x="687" y="1276"/>
                    <a:pt x="646" y="1204"/>
                    <a:pt x="667" y="1143"/>
                  </a:cubicBezTo>
                  <a:cubicBezTo>
                    <a:pt x="667" y="1112"/>
                    <a:pt x="687" y="1081"/>
                    <a:pt x="708" y="1050"/>
                  </a:cubicBezTo>
                  <a:cubicBezTo>
                    <a:pt x="728" y="1020"/>
                    <a:pt x="759" y="989"/>
                    <a:pt x="790" y="968"/>
                  </a:cubicBezTo>
                  <a:cubicBezTo>
                    <a:pt x="831" y="938"/>
                    <a:pt x="872" y="917"/>
                    <a:pt x="913" y="897"/>
                  </a:cubicBezTo>
                  <a:cubicBezTo>
                    <a:pt x="954" y="866"/>
                    <a:pt x="1005" y="835"/>
                    <a:pt x="1067" y="825"/>
                  </a:cubicBezTo>
                  <a:cubicBezTo>
                    <a:pt x="1098" y="815"/>
                    <a:pt x="1139" y="804"/>
                    <a:pt x="1180" y="804"/>
                  </a:cubicBezTo>
                  <a:cubicBezTo>
                    <a:pt x="1210" y="804"/>
                    <a:pt x="1241" y="804"/>
                    <a:pt x="1272" y="815"/>
                  </a:cubicBezTo>
                  <a:lnTo>
                    <a:pt x="1323" y="825"/>
                  </a:lnTo>
                  <a:lnTo>
                    <a:pt x="1395" y="825"/>
                  </a:lnTo>
                  <a:cubicBezTo>
                    <a:pt x="1426" y="825"/>
                    <a:pt x="1456" y="815"/>
                    <a:pt x="1477" y="794"/>
                  </a:cubicBezTo>
                  <a:lnTo>
                    <a:pt x="1907" y="538"/>
                  </a:lnTo>
                  <a:cubicBezTo>
                    <a:pt x="1928" y="528"/>
                    <a:pt x="1938" y="507"/>
                    <a:pt x="1948" y="497"/>
                  </a:cubicBezTo>
                  <a:cubicBezTo>
                    <a:pt x="1948" y="476"/>
                    <a:pt x="1948" y="446"/>
                    <a:pt x="1938" y="435"/>
                  </a:cubicBezTo>
                  <a:cubicBezTo>
                    <a:pt x="1897" y="374"/>
                    <a:pt x="1846" y="333"/>
                    <a:pt x="1795" y="302"/>
                  </a:cubicBezTo>
                  <a:cubicBezTo>
                    <a:pt x="1713" y="261"/>
                    <a:pt x="1641" y="241"/>
                    <a:pt x="1559" y="220"/>
                  </a:cubicBezTo>
                  <a:cubicBezTo>
                    <a:pt x="1467" y="200"/>
                    <a:pt x="1364" y="200"/>
                    <a:pt x="1272" y="200"/>
                  </a:cubicBezTo>
                  <a:cubicBezTo>
                    <a:pt x="1159" y="210"/>
                    <a:pt x="1057" y="230"/>
                    <a:pt x="944" y="261"/>
                  </a:cubicBezTo>
                  <a:lnTo>
                    <a:pt x="821" y="46"/>
                  </a:lnTo>
                  <a:cubicBezTo>
                    <a:pt x="810" y="25"/>
                    <a:pt x="790" y="5"/>
                    <a:pt x="759" y="5"/>
                  </a:cubicBezTo>
                  <a:cubicBezTo>
                    <a:pt x="753" y="2"/>
                    <a:pt x="746" y="1"/>
                    <a:pt x="739" y="1"/>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691" name="Google Shape;691;p40"/>
            <p:cNvSpPr/>
            <p:nvPr/>
          </p:nvSpPr>
          <p:spPr>
            <a:xfrm>
              <a:off x="6647067" y="1241833"/>
              <a:ext cx="104618" cy="130980"/>
            </a:xfrm>
            <a:custGeom>
              <a:avLst/>
              <a:gdLst/>
              <a:ahLst/>
              <a:cxnLst/>
              <a:rect l="l" t="t" r="r" b="b"/>
              <a:pathLst>
                <a:path w="1508" h="1888" extrusionOk="0">
                  <a:moveTo>
                    <a:pt x="1128" y="1"/>
                  </a:moveTo>
                  <a:lnTo>
                    <a:pt x="1" y="1015"/>
                  </a:lnTo>
                  <a:cubicBezTo>
                    <a:pt x="1" y="1015"/>
                    <a:pt x="124" y="1467"/>
                    <a:pt x="154" y="1600"/>
                  </a:cubicBezTo>
                  <a:cubicBezTo>
                    <a:pt x="194" y="1767"/>
                    <a:pt x="347" y="1887"/>
                    <a:pt x="513" y="1887"/>
                  </a:cubicBezTo>
                  <a:cubicBezTo>
                    <a:pt x="520" y="1887"/>
                    <a:pt x="527" y="1887"/>
                    <a:pt x="534" y="1887"/>
                  </a:cubicBezTo>
                  <a:cubicBezTo>
                    <a:pt x="1508" y="1825"/>
                    <a:pt x="1446" y="1220"/>
                    <a:pt x="1446" y="1220"/>
                  </a:cubicBezTo>
                  <a:cubicBezTo>
                    <a:pt x="1241" y="913"/>
                    <a:pt x="1128" y="1"/>
                    <a:pt x="1128" y="1"/>
                  </a:cubicBezTo>
                  <a:close/>
                </a:path>
              </a:pathLst>
            </a:custGeom>
            <a:solidFill>
              <a:srgbClr val="FFE1BD"/>
            </a:solidFill>
            <a:ln>
              <a:noFill/>
            </a:ln>
          </p:spPr>
          <p:txBody>
            <a:bodyPr spcFirstLastPara="1" wrap="square" lIns="121900" tIns="121900" rIns="121900" bIns="121900" anchor="ctr" anchorCtr="0">
              <a:noAutofit/>
            </a:bodyPr>
            <a:lstStyle/>
            <a:p>
              <a:endParaRPr sz="2400"/>
            </a:p>
          </p:txBody>
        </p:sp>
        <p:sp>
          <p:nvSpPr>
            <p:cNvPr id="692" name="Google Shape;692;p40"/>
            <p:cNvSpPr/>
            <p:nvPr/>
          </p:nvSpPr>
          <p:spPr>
            <a:xfrm>
              <a:off x="6476264" y="1565402"/>
              <a:ext cx="437618" cy="449966"/>
            </a:xfrm>
            <a:custGeom>
              <a:avLst/>
              <a:gdLst/>
              <a:ahLst/>
              <a:cxnLst/>
              <a:rect l="l" t="t" r="r" b="b"/>
              <a:pathLst>
                <a:path w="6308" h="6486" extrusionOk="0">
                  <a:moveTo>
                    <a:pt x="4625" y="1"/>
                  </a:moveTo>
                  <a:cubicBezTo>
                    <a:pt x="4608" y="1"/>
                    <a:pt x="4350" y="20"/>
                    <a:pt x="3775" y="1180"/>
                  </a:cubicBezTo>
                  <a:cubicBezTo>
                    <a:pt x="3754" y="1211"/>
                    <a:pt x="3724" y="1241"/>
                    <a:pt x="3703" y="1272"/>
                  </a:cubicBezTo>
                  <a:cubicBezTo>
                    <a:pt x="2657" y="2779"/>
                    <a:pt x="1253" y="4737"/>
                    <a:pt x="1253" y="4737"/>
                  </a:cubicBezTo>
                  <a:lnTo>
                    <a:pt x="1304" y="4778"/>
                  </a:lnTo>
                  <a:cubicBezTo>
                    <a:pt x="1243" y="4881"/>
                    <a:pt x="1161" y="4983"/>
                    <a:pt x="1069" y="5065"/>
                  </a:cubicBezTo>
                  <a:cubicBezTo>
                    <a:pt x="915" y="5178"/>
                    <a:pt x="853" y="5178"/>
                    <a:pt x="648" y="5239"/>
                  </a:cubicBezTo>
                  <a:cubicBezTo>
                    <a:pt x="464" y="5301"/>
                    <a:pt x="310" y="5424"/>
                    <a:pt x="197" y="5588"/>
                  </a:cubicBezTo>
                  <a:cubicBezTo>
                    <a:pt x="152" y="5641"/>
                    <a:pt x="173" y="5672"/>
                    <a:pt x="237" y="5672"/>
                  </a:cubicBezTo>
                  <a:cubicBezTo>
                    <a:pt x="260" y="5672"/>
                    <a:pt x="288" y="5668"/>
                    <a:pt x="320" y="5660"/>
                  </a:cubicBezTo>
                  <a:cubicBezTo>
                    <a:pt x="453" y="5639"/>
                    <a:pt x="617" y="5537"/>
                    <a:pt x="679" y="5537"/>
                  </a:cubicBezTo>
                  <a:cubicBezTo>
                    <a:pt x="730" y="5537"/>
                    <a:pt x="730" y="5598"/>
                    <a:pt x="679" y="5721"/>
                  </a:cubicBezTo>
                  <a:cubicBezTo>
                    <a:pt x="597" y="5865"/>
                    <a:pt x="505" y="5998"/>
                    <a:pt x="382" y="6101"/>
                  </a:cubicBezTo>
                  <a:cubicBezTo>
                    <a:pt x="300" y="6172"/>
                    <a:pt x="54" y="6316"/>
                    <a:pt x="23" y="6388"/>
                  </a:cubicBezTo>
                  <a:cubicBezTo>
                    <a:pt x="0" y="6448"/>
                    <a:pt x="5" y="6486"/>
                    <a:pt x="62" y="6486"/>
                  </a:cubicBezTo>
                  <a:cubicBezTo>
                    <a:pt x="83" y="6486"/>
                    <a:pt x="110" y="6481"/>
                    <a:pt x="146" y="6470"/>
                  </a:cubicBezTo>
                  <a:cubicBezTo>
                    <a:pt x="289" y="6408"/>
                    <a:pt x="443" y="6326"/>
                    <a:pt x="576" y="6244"/>
                  </a:cubicBezTo>
                  <a:cubicBezTo>
                    <a:pt x="638" y="6203"/>
                    <a:pt x="699" y="6162"/>
                    <a:pt x="740" y="6111"/>
                  </a:cubicBezTo>
                  <a:cubicBezTo>
                    <a:pt x="842" y="6136"/>
                    <a:pt x="943" y="6154"/>
                    <a:pt x="1044" y="6154"/>
                  </a:cubicBezTo>
                  <a:cubicBezTo>
                    <a:pt x="1066" y="6154"/>
                    <a:pt x="1088" y="6154"/>
                    <a:pt x="1110" y="6152"/>
                  </a:cubicBezTo>
                  <a:cubicBezTo>
                    <a:pt x="1171" y="6142"/>
                    <a:pt x="1222" y="6111"/>
                    <a:pt x="1274" y="6080"/>
                  </a:cubicBezTo>
                  <a:cubicBezTo>
                    <a:pt x="1294" y="6070"/>
                    <a:pt x="1315" y="6070"/>
                    <a:pt x="1325" y="6060"/>
                  </a:cubicBezTo>
                  <a:cubicBezTo>
                    <a:pt x="1448" y="6019"/>
                    <a:pt x="1509" y="5619"/>
                    <a:pt x="1561" y="5506"/>
                  </a:cubicBezTo>
                  <a:cubicBezTo>
                    <a:pt x="1643" y="5403"/>
                    <a:pt x="1725" y="5311"/>
                    <a:pt x="1817" y="5229"/>
                  </a:cubicBezTo>
                  <a:lnTo>
                    <a:pt x="1858" y="5260"/>
                  </a:lnTo>
                  <a:cubicBezTo>
                    <a:pt x="1858" y="5260"/>
                    <a:pt x="4585" y="3097"/>
                    <a:pt x="5231" y="2267"/>
                  </a:cubicBezTo>
                  <a:cubicBezTo>
                    <a:pt x="5907" y="1395"/>
                    <a:pt x="6307" y="21"/>
                    <a:pt x="6307" y="21"/>
                  </a:cubicBezTo>
                  <a:lnTo>
                    <a:pt x="4626" y="1"/>
                  </a:lnTo>
                  <a:cubicBezTo>
                    <a:pt x="4626" y="1"/>
                    <a:pt x="4625" y="1"/>
                    <a:pt x="462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693" name="Google Shape;693;p40"/>
            <p:cNvSpPr/>
            <p:nvPr/>
          </p:nvSpPr>
          <p:spPr>
            <a:xfrm>
              <a:off x="6459197" y="1889040"/>
              <a:ext cx="144578" cy="133478"/>
            </a:xfrm>
            <a:custGeom>
              <a:avLst/>
              <a:gdLst/>
              <a:ahLst/>
              <a:cxnLst/>
              <a:rect l="l" t="t" r="r" b="b"/>
              <a:pathLst>
                <a:path w="2084" h="1924" extrusionOk="0">
                  <a:moveTo>
                    <a:pt x="1448" y="0"/>
                  </a:moveTo>
                  <a:cubicBezTo>
                    <a:pt x="1345" y="185"/>
                    <a:pt x="1212" y="349"/>
                    <a:pt x="1068" y="503"/>
                  </a:cubicBezTo>
                  <a:cubicBezTo>
                    <a:pt x="925" y="615"/>
                    <a:pt x="863" y="615"/>
                    <a:pt x="648" y="667"/>
                  </a:cubicBezTo>
                  <a:cubicBezTo>
                    <a:pt x="464" y="738"/>
                    <a:pt x="310" y="861"/>
                    <a:pt x="197" y="1015"/>
                  </a:cubicBezTo>
                  <a:cubicBezTo>
                    <a:pt x="150" y="1071"/>
                    <a:pt x="175" y="1108"/>
                    <a:pt x="251" y="1108"/>
                  </a:cubicBezTo>
                  <a:cubicBezTo>
                    <a:pt x="273" y="1108"/>
                    <a:pt x="300" y="1104"/>
                    <a:pt x="330" y="1097"/>
                  </a:cubicBezTo>
                  <a:cubicBezTo>
                    <a:pt x="453" y="1067"/>
                    <a:pt x="617" y="974"/>
                    <a:pt x="679" y="974"/>
                  </a:cubicBezTo>
                  <a:cubicBezTo>
                    <a:pt x="730" y="974"/>
                    <a:pt x="730" y="1036"/>
                    <a:pt x="679" y="1159"/>
                  </a:cubicBezTo>
                  <a:cubicBezTo>
                    <a:pt x="607" y="1302"/>
                    <a:pt x="505" y="1436"/>
                    <a:pt x="382" y="1538"/>
                  </a:cubicBezTo>
                  <a:cubicBezTo>
                    <a:pt x="300" y="1610"/>
                    <a:pt x="54" y="1743"/>
                    <a:pt x="23" y="1825"/>
                  </a:cubicBezTo>
                  <a:cubicBezTo>
                    <a:pt x="0" y="1885"/>
                    <a:pt x="5" y="1923"/>
                    <a:pt x="66" y="1923"/>
                  </a:cubicBezTo>
                  <a:cubicBezTo>
                    <a:pt x="88" y="1923"/>
                    <a:pt x="118" y="1918"/>
                    <a:pt x="156" y="1907"/>
                  </a:cubicBezTo>
                  <a:cubicBezTo>
                    <a:pt x="279" y="1876"/>
                    <a:pt x="412" y="1825"/>
                    <a:pt x="535" y="1764"/>
                  </a:cubicBezTo>
                  <a:cubicBezTo>
                    <a:pt x="617" y="1712"/>
                    <a:pt x="720" y="1794"/>
                    <a:pt x="1017" y="1661"/>
                  </a:cubicBezTo>
                  <a:cubicBezTo>
                    <a:pt x="1109" y="1620"/>
                    <a:pt x="1191" y="1569"/>
                    <a:pt x="1273" y="1507"/>
                  </a:cubicBezTo>
                  <a:cubicBezTo>
                    <a:pt x="1294" y="1507"/>
                    <a:pt x="1315" y="1507"/>
                    <a:pt x="1325" y="1497"/>
                  </a:cubicBezTo>
                  <a:cubicBezTo>
                    <a:pt x="1448" y="1456"/>
                    <a:pt x="1509" y="1046"/>
                    <a:pt x="1571" y="943"/>
                  </a:cubicBezTo>
                  <a:cubicBezTo>
                    <a:pt x="1725" y="759"/>
                    <a:pt x="1899" y="585"/>
                    <a:pt x="2083" y="431"/>
                  </a:cubicBezTo>
                  <a:lnTo>
                    <a:pt x="1448" y="0"/>
                  </a:lnTo>
                  <a:close/>
                </a:path>
              </a:pathLst>
            </a:custGeom>
            <a:solidFill>
              <a:srgbClr val="FFE1BD"/>
            </a:solidFill>
            <a:ln>
              <a:noFill/>
            </a:ln>
          </p:spPr>
          <p:txBody>
            <a:bodyPr spcFirstLastPara="1" wrap="square" lIns="121900" tIns="121900" rIns="121900" bIns="121900" anchor="ctr" anchorCtr="0">
              <a:noAutofit/>
            </a:bodyPr>
            <a:lstStyle/>
            <a:p>
              <a:endParaRPr sz="2400"/>
            </a:p>
          </p:txBody>
        </p:sp>
        <p:sp>
          <p:nvSpPr>
            <p:cNvPr id="694" name="Google Shape;694;p40"/>
            <p:cNvSpPr/>
            <p:nvPr/>
          </p:nvSpPr>
          <p:spPr>
            <a:xfrm>
              <a:off x="6553202" y="1414648"/>
              <a:ext cx="383436" cy="515664"/>
            </a:xfrm>
            <a:custGeom>
              <a:avLst/>
              <a:gdLst/>
              <a:ahLst/>
              <a:cxnLst/>
              <a:rect l="l" t="t" r="r" b="b"/>
              <a:pathLst>
                <a:path w="5527" h="7433" extrusionOk="0">
                  <a:moveTo>
                    <a:pt x="3189" y="1"/>
                  </a:moveTo>
                  <a:lnTo>
                    <a:pt x="2994" y="667"/>
                  </a:lnTo>
                  <a:cubicBezTo>
                    <a:pt x="3066" y="698"/>
                    <a:pt x="3127" y="759"/>
                    <a:pt x="3168" y="831"/>
                  </a:cubicBezTo>
                  <a:cubicBezTo>
                    <a:pt x="3168" y="1210"/>
                    <a:pt x="2471" y="3414"/>
                    <a:pt x="2451" y="3445"/>
                  </a:cubicBezTo>
                  <a:cubicBezTo>
                    <a:pt x="1405" y="4952"/>
                    <a:pt x="1" y="6910"/>
                    <a:pt x="1" y="6910"/>
                  </a:cubicBezTo>
                  <a:lnTo>
                    <a:pt x="595" y="7433"/>
                  </a:lnTo>
                  <a:cubicBezTo>
                    <a:pt x="595" y="7433"/>
                    <a:pt x="2594" y="5403"/>
                    <a:pt x="3476" y="4583"/>
                  </a:cubicBezTo>
                  <a:cubicBezTo>
                    <a:pt x="4419" y="3712"/>
                    <a:pt x="4870" y="1815"/>
                    <a:pt x="5198" y="1241"/>
                  </a:cubicBezTo>
                  <a:cubicBezTo>
                    <a:pt x="5526" y="667"/>
                    <a:pt x="4357" y="83"/>
                    <a:pt x="4357" y="83"/>
                  </a:cubicBezTo>
                  <a:lnTo>
                    <a:pt x="3927" y="298"/>
                  </a:lnTo>
                  <a:cubicBezTo>
                    <a:pt x="3650" y="175"/>
                    <a:pt x="3189" y="1"/>
                    <a:pt x="318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695" name="Google Shape;695;p40"/>
            <p:cNvSpPr/>
            <p:nvPr/>
          </p:nvSpPr>
          <p:spPr>
            <a:xfrm>
              <a:off x="6525451" y="1131387"/>
              <a:ext cx="226232" cy="199523"/>
            </a:xfrm>
            <a:custGeom>
              <a:avLst/>
              <a:gdLst/>
              <a:ahLst/>
              <a:cxnLst/>
              <a:rect l="l" t="t" r="r" b="b"/>
              <a:pathLst>
                <a:path w="3261" h="2876" extrusionOk="0">
                  <a:moveTo>
                    <a:pt x="1468" y="1"/>
                  </a:moveTo>
                  <a:cubicBezTo>
                    <a:pt x="1051" y="1"/>
                    <a:pt x="598" y="155"/>
                    <a:pt x="349" y="455"/>
                  </a:cubicBezTo>
                  <a:cubicBezTo>
                    <a:pt x="1" y="885"/>
                    <a:pt x="288" y="1787"/>
                    <a:pt x="534" y="2208"/>
                  </a:cubicBezTo>
                  <a:cubicBezTo>
                    <a:pt x="677" y="2474"/>
                    <a:pt x="903" y="2689"/>
                    <a:pt x="1190" y="2812"/>
                  </a:cubicBezTo>
                  <a:cubicBezTo>
                    <a:pt x="1316" y="2854"/>
                    <a:pt x="1447" y="2876"/>
                    <a:pt x="1578" y="2876"/>
                  </a:cubicBezTo>
                  <a:cubicBezTo>
                    <a:pt x="1766" y="2876"/>
                    <a:pt x="1953" y="2831"/>
                    <a:pt x="2123" y="2741"/>
                  </a:cubicBezTo>
                  <a:cubicBezTo>
                    <a:pt x="3261" y="2156"/>
                    <a:pt x="3148" y="496"/>
                    <a:pt x="1938" y="75"/>
                  </a:cubicBezTo>
                  <a:cubicBezTo>
                    <a:pt x="1797" y="25"/>
                    <a:pt x="1636" y="1"/>
                    <a:pt x="1468" y="1"/>
                  </a:cubicBezTo>
                  <a:close/>
                </a:path>
              </a:pathLst>
            </a:custGeom>
            <a:solidFill>
              <a:srgbClr val="FFE1BD"/>
            </a:solidFill>
            <a:ln>
              <a:noFill/>
            </a:ln>
          </p:spPr>
          <p:txBody>
            <a:bodyPr spcFirstLastPara="1" wrap="square" lIns="121900" tIns="121900" rIns="121900" bIns="121900" anchor="ctr" anchorCtr="0">
              <a:noAutofit/>
            </a:bodyPr>
            <a:lstStyle/>
            <a:p>
              <a:endParaRPr sz="2400"/>
            </a:p>
          </p:txBody>
        </p:sp>
        <p:sp>
          <p:nvSpPr>
            <p:cNvPr id="696" name="Google Shape;696;p40"/>
            <p:cNvSpPr/>
            <p:nvPr/>
          </p:nvSpPr>
          <p:spPr>
            <a:xfrm>
              <a:off x="6614391" y="1131457"/>
              <a:ext cx="115232" cy="199661"/>
            </a:xfrm>
            <a:custGeom>
              <a:avLst/>
              <a:gdLst/>
              <a:ahLst/>
              <a:cxnLst/>
              <a:rect l="l" t="t" r="r" b="b"/>
              <a:pathLst>
                <a:path w="1661" h="2878" extrusionOk="0">
                  <a:moveTo>
                    <a:pt x="177" y="0"/>
                  </a:moveTo>
                  <a:cubicBezTo>
                    <a:pt x="145" y="0"/>
                    <a:pt x="114" y="1"/>
                    <a:pt x="82" y="3"/>
                  </a:cubicBezTo>
                  <a:cubicBezTo>
                    <a:pt x="144" y="13"/>
                    <a:pt x="195" y="33"/>
                    <a:pt x="256" y="54"/>
                  </a:cubicBezTo>
                  <a:cubicBezTo>
                    <a:pt x="790" y="238"/>
                    <a:pt x="1312" y="761"/>
                    <a:pt x="1343" y="1325"/>
                  </a:cubicBezTo>
                  <a:cubicBezTo>
                    <a:pt x="1364" y="1909"/>
                    <a:pt x="1046" y="2453"/>
                    <a:pt x="533" y="2719"/>
                  </a:cubicBezTo>
                  <a:cubicBezTo>
                    <a:pt x="359" y="2781"/>
                    <a:pt x="185" y="2822"/>
                    <a:pt x="0" y="2842"/>
                  </a:cubicBezTo>
                  <a:cubicBezTo>
                    <a:pt x="91" y="2866"/>
                    <a:pt x="184" y="2877"/>
                    <a:pt x="277" y="2877"/>
                  </a:cubicBezTo>
                  <a:cubicBezTo>
                    <a:pt x="469" y="2877"/>
                    <a:pt x="662" y="2829"/>
                    <a:pt x="841" y="2740"/>
                  </a:cubicBezTo>
                  <a:cubicBezTo>
                    <a:pt x="1353" y="2463"/>
                    <a:pt x="1661" y="1920"/>
                    <a:pt x="1630" y="1346"/>
                  </a:cubicBezTo>
                  <a:cubicBezTo>
                    <a:pt x="1579" y="771"/>
                    <a:pt x="1200" y="269"/>
                    <a:pt x="656" y="74"/>
                  </a:cubicBezTo>
                  <a:cubicBezTo>
                    <a:pt x="502" y="23"/>
                    <a:pt x="340" y="0"/>
                    <a:pt x="177" y="0"/>
                  </a:cubicBezTo>
                  <a:close/>
                </a:path>
              </a:pathLst>
            </a:custGeom>
            <a:solidFill>
              <a:srgbClr val="F9CC9B"/>
            </a:solidFill>
            <a:ln>
              <a:noFill/>
            </a:ln>
          </p:spPr>
          <p:txBody>
            <a:bodyPr spcFirstLastPara="1" wrap="square" lIns="121900" tIns="121900" rIns="121900" bIns="121900" anchor="ctr" anchorCtr="0">
              <a:noAutofit/>
            </a:bodyPr>
            <a:lstStyle/>
            <a:p>
              <a:endParaRPr sz="2400"/>
            </a:p>
          </p:txBody>
        </p:sp>
        <p:sp>
          <p:nvSpPr>
            <p:cNvPr id="697" name="Google Shape;697;p40"/>
            <p:cNvSpPr/>
            <p:nvPr/>
          </p:nvSpPr>
          <p:spPr>
            <a:xfrm>
              <a:off x="6472864" y="1035371"/>
              <a:ext cx="325022" cy="217976"/>
            </a:xfrm>
            <a:custGeom>
              <a:avLst/>
              <a:gdLst/>
              <a:ahLst/>
              <a:cxnLst/>
              <a:rect l="l" t="t" r="r" b="b"/>
              <a:pathLst>
                <a:path w="4685" h="3142" extrusionOk="0">
                  <a:moveTo>
                    <a:pt x="2097" y="0"/>
                  </a:moveTo>
                  <a:cubicBezTo>
                    <a:pt x="1711" y="0"/>
                    <a:pt x="1327" y="226"/>
                    <a:pt x="1189" y="670"/>
                  </a:cubicBezTo>
                  <a:lnTo>
                    <a:pt x="1189" y="670"/>
                  </a:lnTo>
                  <a:cubicBezTo>
                    <a:pt x="1192" y="660"/>
                    <a:pt x="1163" y="656"/>
                    <a:pt x="1121" y="656"/>
                  </a:cubicBezTo>
                  <a:cubicBezTo>
                    <a:pt x="1038" y="656"/>
                    <a:pt x="906" y="670"/>
                    <a:pt x="892" y="670"/>
                  </a:cubicBezTo>
                  <a:cubicBezTo>
                    <a:pt x="779" y="680"/>
                    <a:pt x="656" y="721"/>
                    <a:pt x="564" y="772"/>
                  </a:cubicBezTo>
                  <a:cubicBezTo>
                    <a:pt x="369" y="885"/>
                    <a:pt x="215" y="1060"/>
                    <a:pt x="123" y="1254"/>
                  </a:cubicBezTo>
                  <a:cubicBezTo>
                    <a:pt x="31" y="1439"/>
                    <a:pt x="0" y="1644"/>
                    <a:pt x="31" y="1839"/>
                  </a:cubicBezTo>
                  <a:cubicBezTo>
                    <a:pt x="41" y="1890"/>
                    <a:pt x="62" y="1931"/>
                    <a:pt x="82" y="1982"/>
                  </a:cubicBezTo>
                  <a:cubicBezTo>
                    <a:pt x="243" y="2277"/>
                    <a:pt x="552" y="2455"/>
                    <a:pt x="880" y="2455"/>
                  </a:cubicBezTo>
                  <a:cubicBezTo>
                    <a:pt x="928" y="2455"/>
                    <a:pt x="977" y="2451"/>
                    <a:pt x="1025" y="2443"/>
                  </a:cubicBezTo>
                  <a:cubicBezTo>
                    <a:pt x="1394" y="2372"/>
                    <a:pt x="1712" y="2115"/>
                    <a:pt x="1866" y="1767"/>
                  </a:cubicBezTo>
                  <a:cubicBezTo>
                    <a:pt x="1959" y="2000"/>
                    <a:pt x="2178" y="2129"/>
                    <a:pt x="2404" y="2129"/>
                  </a:cubicBezTo>
                  <a:cubicBezTo>
                    <a:pt x="2526" y="2129"/>
                    <a:pt x="2650" y="2092"/>
                    <a:pt x="2758" y="2013"/>
                  </a:cubicBezTo>
                  <a:cubicBezTo>
                    <a:pt x="2758" y="2382"/>
                    <a:pt x="3055" y="2679"/>
                    <a:pt x="3424" y="2710"/>
                  </a:cubicBezTo>
                  <a:cubicBezTo>
                    <a:pt x="3332" y="2884"/>
                    <a:pt x="3434" y="3100"/>
                    <a:pt x="3629" y="3141"/>
                  </a:cubicBezTo>
                  <a:cubicBezTo>
                    <a:pt x="3637" y="3141"/>
                    <a:pt x="3644" y="3141"/>
                    <a:pt x="3652" y="3141"/>
                  </a:cubicBezTo>
                  <a:cubicBezTo>
                    <a:pt x="3837" y="3141"/>
                    <a:pt x="4000" y="3020"/>
                    <a:pt x="4049" y="2833"/>
                  </a:cubicBezTo>
                  <a:cubicBezTo>
                    <a:pt x="4090" y="2648"/>
                    <a:pt x="4029" y="2443"/>
                    <a:pt x="3896" y="2310"/>
                  </a:cubicBezTo>
                  <a:cubicBezTo>
                    <a:pt x="4684" y="1712"/>
                    <a:pt x="4190" y="545"/>
                    <a:pt x="3336" y="545"/>
                  </a:cubicBezTo>
                  <a:cubicBezTo>
                    <a:pt x="3224" y="545"/>
                    <a:pt x="3106" y="565"/>
                    <a:pt x="2983" y="608"/>
                  </a:cubicBezTo>
                  <a:cubicBezTo>
                    <a:pt x="2824" y="201"/>
                    <a:pt x="2460" y="0"/>
                    <a:pt x="2097" y="0"/>
                  </a:cubicBezTo>
                  <a:close/>
                </a:path>
              </a:pathLst>
            </a:custGeom>
            <a:solidFill>
              <a:srgbClr val="222B70"/>
            </a:solidFill>
            <a:ln>
              <a:noFill/>
            </a:ln>
          </p:spPr>
          <p:txBody>
            <a:bodyPr spcFirstLastPara="1" wrap="square" lIns="121900" tIns="121900" rIns="121900" bIns="121900" anchor="ctr" anchorCtr="0">
              <a:noAutofit/>
            </a:bodyPr>
            <a:lstStyle/>
            <a:p>
              <a:endParaRPr sz="2400"/>
            </a:p>
          </p:txBody>
        </p:sp>
        <p:sp>
          <p:nvSpPr>
            <p:cNvPr id="698" name="Google Shape;698;p40"/>
            <p:cNvSpPr/>
            <p:nvPr/>
          </p:nvSpPr>
          <p:spPr>
            <a:xfrm>
              <a:off x="6682657" y="1194311"/>
              <a:ext cx="44886" cy="54113"/>
            </a:xfrm>
            <a:custGeom>
              <a:avLst/>
              <a:gdLst/>
              <a:ahLst/>
              <a:cxnLst/>
              <a:rect l="l" t="t" r="r" b="b"/>
              <a:pathLst>
                <a:path w="647" h="780" extrusionOk="0">
                  <a:moveTo>
                    <a:pt x="291" y="0"/>
                  </a:moveTo>
                  <a:cubicBezTo>
                    <a:pt x="152" y="0"/>
                    <a:pt x="30" y="104"/>
                    <a:pt x="21" y="245"/>
                  </a:cubicBezTo>
                  <a:cubicBezTo>
                    <a:pt x="0" y="440"/>
                    <a:pt x="123" y="747"/>
                    <a:pt x="287" y="778"/>
                  </a:cubicBezTo>
                  <a:cubicBezTo>
                    <a:pt x="299" y="779"/>
                    <a:pt x="311" y="780"/>
                    <a:pt x="323" y="780"/>
                  </a:cubicBezTo>
                  <a:cubicBezTo>
                    <a:pt x="482" y="780"/>
                    <a:pt x="616" y="653"/>
                    <a:pt x="626" y="491"/>
                  </a:cubicBezTo>
                  <a:cubicBezTo>
                    <a:pt x="646" y="296"/>
                    <a:pt x="523" y="40"/>
                    <a:pt x="359" y="9"/>
                  </a:cubicBezTo>
                  <a:cubicBezTo>
                    <a:pt x="336" y="3"/>
                    <a:pt x="313" y="0"/>
                    <a:pt x="291" y="0"/>
                  </a:cubicBezTo>
                  <a:close/>
                </a:path>
              </a:pathLst>
            </a:custGeom>
            <a:solidFill>
              <a:srgbClr val="FFE1BD"/>
            </a:solidFill>
            <a:ln>
              <a:noFill/>
            </a:ln>
          </p:spPr>
          <p:txBody>
            <a:bodyPr spcFirstLastPara="1" wrap="square" lIns="121900" tIns="121900" rIns="121900" bIns="121900" anchor="ctr" anchorCtr="0">
              <a:noAutofit/>
            </a:bodyPr>
            <a:lstStyle/>
            <a:p>
              <a:endParaRPr sz="2400"/>
            </a:p>
          </p:txBody>
        </p:sp>
        <p:sp>
          <p:nvSpPr>
            <p:cNvPr id="699" name="Google Shape;699;p40"/>
            <p:cNvSpPr/>
            <p:nvPr/>
          </p:nvSpPr>
          <p:spPr>
            <a:xfrm>
              <a:off x="7904506" y="3063224"/>
              <a:ext cx="49118" cy="68196"/>
            </a:xfrm>
            <a:custGeom>
              <a:avLst/>
              <a:gdLst/>
              <a:ahLst/>
              <a:cxnLst/>
              <a:rect l="l" t="t" r="r" b="b"/>
              <a:pathLst>
                <a:path w="708" h="983" extrusionOk="0">
                  <a:moveTo>
                    <a:pt x="677" y="1"/>
                  </a:moveTo>
                  <a:lnTo>
                    <a:pt x="11" y="206"/>
                  </a:lnTo>
                  <a:cubicBezTo>
                    <a:pt x="0" y="421"/>
                    <a:pt x="0" y="636"/>
                    <a:pt x="11" y="862"/>
                  </a:cubicBezTo>
                  <a:cubicBezTo>
                    <a:pt x="26" y="949"/>
                    <a:pt x="172" y="982"/>
                    <a:pt x="322" y="982"/>
                  </a:cubicBezTo>
                  <a:cubicBezTo>
                    <a:pt x="472" y="982"/>
                    <a:pt x="626" y="949"/>
                    <a:pt x="656" y="903"/>
                  </a:cubicBezTo>
                  <a:cubicBezTo>
                    <a:pt x="708" y="810"/>
                    <a:pt x="677" y="1"/>
                    <a:pt x="677" y="1"/>
                  </a:cubicBezTo>
                  <a:close/>
                </a:path>
              </a:pathLst>
            </a:custGeom>
            <a:solidFill>
              <a:srgbClr val="FEAF84"/>
            </a:solidFill>
            <a:ln>
              <a:noFill/>
            </a:ln>
          </p:spPr>
          <p:txBody>
            <a:bodyPr spcFirstLastPara="1" wrap="square" lIns="121900" tIns="121900" rIns="121900" bIns="121900" anchor="ctr" anchorCtr="0">
              <a:noAutofit/>
            </a:bodyPr>
            <a:lstStyle/>
            <a:p>
              <a:endParaRPr sz="2400"/>
            </a:p>
          </p:txBody>
        </p:sp>
        <p:sp>
          <p:nvSpPr>
            <p:cNvPr id="700" name="Google Shape;700;p40"/>
            <p:cNvSpPr/>
            <p:nvPr/>
          </p:nvSpPr>
          <p:spPr>
            <a:xfrm>
              <a:off x="7796418" y="3111926"/>
              <a:ext cx="165043" cy="77492"/>
            </a:xfrm>
            <a:custGeom>
              <a:avLst/>
              <a:gdLst/>
              <a:ahLst/>
              <a:cxnLst/>
              <a:rect l="l" t="t" r="r" b="b"/>
              <a:pathLst>
                <a:path w="2379" h="1117" extrusionOk="0">
                  <a:moveTo>
                    <a:pt x="1518" y="0"/>
                  </a:moveTo>
                  <a:cubicBezTo>
                    <a:pt x="1485" y="0"/>
                    <a:pt x="1496" y="41"/>
                    <a:pt x="1446" y="149"/>
                  </a:cubicBezTo>
                  <a:cubicBezTo>
                    <a:pt x="1364" y="334"/>
                    <a:pt x="0" y="549"/>
                    <a:pt x="51" y="836"/>
                  </a:cubicBezTo>
                  <a:cubicBezTo>
                    <a:pt x="72" y="908"/>
                    <a:pt x="390" y="1062"/>
                    <a:pt x="851" y="1113"/>
                  </a:cubicBezTo>
                  <a:cubicBezTo>
                    <a:pt x="897" y="1116"/>
                    <a:pt x="943" y="1117"/>
                    <a:pt x="988" y="1117"/>
                  </a:cubicBezTo>
                  <a:cubicBezTo>
                    <a:pt x="1123" y="1117"/>
                    <a:pt x="1256" y="1105"/>
                    <a:pt x="1394" y="1082"/>
                  </a:cubicBezTo>
                  <a:cubicBezTo>
                    <a:pt x="1517" y="1052"/>
                    <a:pt x="1630" y="990"/>
                    <a:pt x="1733" y="918"/>
                  </a:cubicBezTo>
                  <a:lnTo>
                    <a:pt x="1804" y="1010"/>
                  </a:lnTo>
                  <a:lnTo>
                    <a:pt x="2378" y="898"/>
                  </a:lnTo>
                  <a:cubicBezTo>
                    <a:pt x="2378" y="898"/>
                    <a:pt x="2378" y="549"/>
                    <a:pt x="2378" y="375"/>
                  </a:cubicBezTo>
                  <a:cubicBezTo>
                    <a:pt x="2378" y="272"/>
                    <a:pt x="2327" y="190"/>
                    <a:pt x="2245" y="149"/>
                  </a:cubicBezTo>
                  <a:cubicBezTo>
                    <a:pt x="2184" y="211"/>
                    <a:pt x="2102" y="242"/>
                    <a:pt x="2020" y="262"/>
                  </a:cubicBezTo>
                  <a:cubicBezTo>
                    <a:pt x="2001" y="265"/>
                    <a:pt x="1983" y="266"/>
                    <a:pt x="1966" y="266"/>
                  </a:cubicBezTo>
                  <a:cubicBezTo>
                    <a:pt x="1843" y="266"/>
                    <a:pt x="1734" y="206"/>
                    <a:pt x="1671" y="98"/>
                  </a:cubicBezTo>
                  <a:cubicBezTo>
                    <a:pt x="1640" y="47"/>
                    <a:pt x="1599" y="16"/>
                    <a:pt x="1548" y="6"/>
                  </a:cubicBezTo>
                  <a:cubicBezTo>
                    <a:pt x="1535" y="2"/>
                    <a:pt x="1525" y="0"/>
                    <a:pt x="1518" y="0"/>
                  </a:cubicBezTo>
                  <a:close/>
                </a:path>
              </a:pathLst>
            </a:custGeom>
            <a:solidFill>
              <a:srgbClr val="222B70"/>
            </a:solidFill>
            <a:ln>
              <a:noFill/>
            </a:ln>
          </p:spPr>
          <p:txBody>
            <a:bodyPr spcFirstLastPara="1" wrap="square" lIns="121900" tIns="121900" rIns="121900" bIns="121900" anchor="ctr" anchorCtr="0">
              <a:noAutofit/>
            </a:bodyPr>
            <a:lstStyle/>
            <a:p>
              <a:endParaRPr sz="2400"/>
            </a:p>
          </p:txBody>
        </p:sp>
        <p:sp>
          <p:nvSpPr>
            <p:cNvPr id="701" name="Google Shape;701;p40"/>
            <p:cNvSpPr/>
            <p:nvPr/>
          </p:nvSpPr>
          <p:spPr>
            <a:xfrm>
              <a:off x="7838321" y="2436692"/>
              <a:ext cx="419719" cy="663086"/>
            </a:xfrm>
            <a:custGeom>
              <a:avLst/>
              <a:gdLst/>
              <a:ahLst/>
              <a:cxnLst/>
              <a:rect l="l" t="t" r="r" b="b"/>
              <a:pathLst>
                <a:path w="6050" h="9558" extrusionOk="0">
                  <a:moveTo>
                    <a:pt x="5513" y="1"/>
                  </a:moveTo>
                  <a:cubicBezTo>
                    <a:pt x="3384" y="1"/>
                    <a:pt x="442" y="839"/>
                    <a:pt x="206" y="1876"/>
                  </a:cubicBezTo>
                  <a:cubicBezTo>
                    <a:pt x="1" y="2768"/>
                    <a:pt x="555" y="7186"/>
                    <a:pt x="934" y="9390"/>
                  </a:cubicBezTo>
                  <a:cubicBezTo>
                    <a:pt x="1101" y="9516"/>
                    <a:pt x="1252" y="9557"/>
                    <a:pt x="1377" y="9557"/>
                  </a:cubicBezTo>
                  <a:cubicBezTo>
                    <a:pt x="1622" y="9557"/>
                    <a:pt x="1774" y="9401"/>
                    <a:pt x="1774" y="9401"/>
                  </a:cubicBezTo>
                  <a:cubicBezTo>
                    <a:pt x="1959" y="8099"/>
                    <a:pt x="2185" y="6059"/>
                    <a:pt x="2154" y="4439"/>
                  </a:cubicBezTo>
                  <a:cubicBezTo>
                    <a:pt x="2154" y="3947"/>
                    <a:pt x="1959" y="3465"/>
                    <a:pt x="1908" y="3106"/>
                  </a:cubicBezTo>
                  <a:cubicBezTo>
                    <a:pt x="2756" y="3035"/>
                    <a:pt x="4969" y="2696"/>
                    <a:pt x="5847" y="2696"/>
                  </a:cubicBezTo>
                  <a:cubicBezTo>
                    <a:pt x="5860" y="2696"/>
                    <a:pt x="5873" y="2696"/>
                    <a:pt x="5885" y="2696"/>
                  </a:cubicBezTo>
                  <a:lnTo>
                    <a:pt x="6049" y="20"/>
                  </a:lnTo>
                  <a:cubicBezTo>
                    <a:pt x="5878" y="7"/>
                    <a:pt x="5699" y="1"/>
                    <a:pt x="5513"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02" name="Google Shape;702;p40"/>
            <p:cNvSpPr/>
            <p:nvPr/>
          </p:nvSpPr>
          <p:spPr>
            <a:xfrm>
              <a:off x="8052415" y="3108735"/>
              <a:ext cx="50574" cy="68542"/>
            </a:xfrm>
            <a:custGeom>
              <a:avLst/>
              <a:gdLst/>
              <a:ahLst/>
              <a:cxnLst/>
              <a:rect l="l" t="t" r="r" b="b"/>
              <a:pathLst>
                <a:path w="729" h="988" extrusionOk="0">
                  <a:moveTo>
                    <a:pt x="657" y="1"/>
                  </a:moveTo>
                  <a:lnTo>
                    <a:pt x="1" y="226"/>
                  </a:lnTo>
                  <a:cubicBezTo>
                    <a:pt x="1" y="441"/>
                    <a:pt x="11" y="657"/>
                    <a:pt x="31" y="882"/>
                  </a:cubicBezTo>
                  <a:cubicBezTo>
                    <a:pt x="46" y="958"/>
                    <a:pt x="172" y="988"/>
                    <a:pt x="308" y="988"/>
                  </a:cubicBezTo>
                  <a:cubicBezTo>
                    <a:pt x="467" y="988"/>
                    <a:pt x="639" y="948"/>
                    <a:pt x="667" y="892"/>
                  </a:cubicBezTo>
                  <a:cubicBezTo>
                    <a:pt x="729" y="800"/>
                    <a:pt x="657" y="1"/>
                    <a:pt x="657" y="1"/>
                  </a:cubicBezTo>
                  <a:close/>
                </a:path>
              </a:pathLst>
            </a:custGeom>
            <a:solidFill>
              <a:srgbClr val="FEAF84"/>
            </a:solidFill>
            <a:ln>
              <a:noFill/>
            </a:ln>
          </p:spPr>
          <p:txBody>
            <a:bodyPr spcFirstLastPara="1" wrap="square" lIns="121900" tIns="121900" rIns="121900" bIns="121900" anchor="ctr" anchorCtr="0">
              <a:noAutofit/>
            </a:bodyPr>
            <a:lstStyle/>
            <a:p>
              <a:endParaRPr sz="2400"/>
            </a:p>
          </p:txBody>
        </p:sp>
        <p:sp>
          <p:nvSpPr>
            <p:cNvPr id="703" name="Google Shape;703;p40"/>
            <p:cNvSpPr/>
            <p:nvPr/>
          </p:nvSpPr>
          <p:spPr>
            <a:xfrm>
              <a:off x="7945715" y="3158824"/>
              <a:ext cx="165806" cy="78879"/>
            </a:xfrm>
            <a:custGeom>
              <a:avLst/>
              <a:gdLst/>
              <a:ahLst/>
              <a:cxnLst/>
              <a:rect l="l" t="t" r="r" b="b"/>
              <a:pathLst>
                <a:path w="2390" h="1137" extrusionOk="0">
                  <a:moveTo>
                    <a:pt x="1493" y="1"/>
                  </a:moveTo>
                  <a:cubicBezTo>
                    <a:pt x="1455" y="1"/>
                    <a:pt x="1468" y="41"/>
                    <a:pt x="1426" y="150"/>
                  </a:cubicBezTo>
                  <a:cubicBezTo>
                    <a:pt x="1354" y="334"/>
                    <a:pt x="1" y="601"/>
                    <a:pt x="62" y="888"/>
                  </a:cubicBezTo>
                  <a:cubicBezTo>
                    <a:pt x="83" y="960"/>
                    <a:pt x="401" y="1103"/>
                    <a:pt x="872" y="1134"/>
                  </a:cubicBezTo>
                  <a:cubicBezTo>
                    <a:pt x="904" y="1136"/>
                    <a:pt x="935" y="1137"/>
                    <a:pt x="966" y="1137"/>
                  </a:cubicBezTo>
                  <a:cubicBezTo>
                    <a:pt x="1117" y="1137"/>
                    <a:pt x="1261" y="1117"/>
                    <a:pt x="1405" y="1083"/>
                  </a:cubicBezTo>
                  <a:cubicBezTo>
                    <a:pt x="1528" y="1052"/>
                    <a:pt x="1641" y="991"/>
                    <a:pt x="1744" y="909"/>
                  </a:cubicBezTo>
                  <a:lnTo>
                    <a:pt x="1815" y="1001"/>
                  </a:lnTo>
                  <a:lnTo>
                    <a:pt x="2390" y="868"/>
                  </a:lnTo>
                  <a:cubicBezTo>
                    <a:pt x="2390" y="868"/>
                    <a:pt x="2390" y="519"/>
                    <a:pt x="2369" y="345"/>
                  </a:cubicBezTo>
                  <a:cubicBezTo>
                    <a:pt x="2369" y="242"/>
                    <a:pt x="2318" y="150"/>
                    <a:pt x="2225" y="119"/>
                  </a:cubicBezTo>
                  <a:cubicBezTo>
                    <a:pt x="2164" y="181"/>
                    <a:pt x="2092" y="222"/>
                    <a:pt x="2010" y="242"/>
                  </a:cubicBezTo>
                  <a:cubicBezTo>
                    <a:pt x="1986" y="248"/>
                    <a:pt x="1961" y="250"/>
                    <a:pt x="1937" y="250"/>
                  </a:cubicBezTo>
                  <a:cubicBezTo>
                    <a:pt x="1820" y="250"/>
                    <a:pt x="1711" y="190"/>
                    <a:pt x="1651" y="88"/>
                  </a:cubicBezTo>
                  <a:cubicBezTo>
                    <a:pt x="1621" y="47"/>
                    <a:pt x="1580" y="17"/>
                    <a:pt x="1528" y="6"/>
                  </a:cubicBezTo>
                  <a:cubicBezTo>
                    <a:pt x="1513" y="3"/>
                    <a:pt x="1502" y="1"/>
                    <a:pt x="1493" y="1"/>
                  </a:cubicBezTo>
                  <a:close/>
                </a:path>
              </a:pathLst>
            </a:custGeom>
            <a:solidFill>
              <a:srgbClr val="222B70"/>
            </a:solidFill>
            <a:ln>
              <a:noFill/>
            </a:ln>
          </p:spPr>
          <p:txBody>
            <a:bodyPr spcFirstLastPara="1" wrap="square" lIns="121900" tIns="121900" rIns="121900" bIns="121900" anchor="ctr" anchorCtr="0">
              <a:noAutofit/>
            </a:bodyPr>
            <a:lstStyle/>
            <a:p>
              <a:endParaRPr sz="2400"/>
            </a:p>
          </p:txBody>
        </p:sp>
        <p:sp>
          <p:nvSpPr>
            <p:cNvPr id="704" name="Google Shape;704;p40"/>
            <p:cNvSpPr/>
            <p:nvPr/>
          </p:nvSpPr>
          <p:spPr>
            <a:xfrm>
              <a:off x="7998371" y="2445919"/>
              <a:ext cx="505744" cy="696386"/>
            </a:xfrm>
            <a:custGeom>
              <a:avLst/>
              <a:gdLst/>
              <a:ahLst/>
              <a:cxnLst/>
              <a:rect l="l" t="t" r="r" b="b"/>
              <a:pathLst>
                <a:path w="7290" h="10038" extrusionOk="0">
                  <a:moveTo>
                    <a:pt x="4048" y="0"/>
                  </a:moveTo>
                  <a:cubicBezTo>
                    <a:pt x="3937" y="0"/>
                    <a:pt x="726" y="640"/>
                    <a:pt x="452" y="1118"/>
                  </a:cubicBezTo>
                  <a:cubicBezTo>
                    <a:pt x="1" y="1917"/>
                    <a:pt x="749" y="6571"/>
                    <a:pt x="677" y="9903"/>
                  </a:cubicBezTo>
                  <a:cubicBezTo>
                    <a:pt x="677" y="9903"/>
                    <a:pt x="835" y="10037"/>
                    <a:pt x="1131" y="10037"/>
                  </a:cubicBezTo>
                  <a:cubicBezTo>
                    <a:pt x="1268" y="10037"/>
                    <a:pt x="1435" y="10008"/>
                    <a:pt x="1631" y="9924"/>
                  </a:cubicBezTo>
                  <a:cubicBezTo>
                    <a:pt x="1774" y="8283"/>
                    <a:pt x="2820" y="4634"/>
                    <a:pt x="2153" y="2830"/>
                  </a:cubicBezTo>
                  <a:lnTo>
                    <a:pt x="2153" y="2830"/>
                  </a:lnTo>
                  <a:cubicBezTo>
                    <a:pt x="2811" y="2872"/>
                    <a:pt x="3409" y="2912"/>
                    <a:pt x="3983" y="2912"/>
                  </a:cubicBezTo>
                  <a:cubicBezTo>
                    <a:pt x="4814" y="2912"/>
                    <a:pt x="5596" y="2828"/>
                    <a:pt x="6438" y="2543"/>
                  </a:cubicBezTo>
                  <a:cubicBezTo>
                    <a:pt x="6777" y="2430"/>
                    <a:pt x="6869" y="2215"/>
                    <a:pt x="7064" y="1866"/>
                  </a:cubicBezTo>
                  <a:cubicBezTo>
                    <a:pt x="7289" y="1466"/>
                    <a:pt x="7146" y="523"/>
                    <a:pt x="6920" y="0"/>
                  </a:cubicBezTo>
                  <a:lnTo>
                    <a:pt x="4050" y="0"/>
                  </a:lnTo>
                  <a:cubicBezTo>
                    <a:pt x="4049" y="0"/>
                    <a:pt x="4049" y="0"/>
                    <a:pt x="404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705" name="Google Shape;705;p40"/>
            <p:cNvSpPr/>
            <p:nvPr/>
          </p:nvSpPr>
          <p:spPr>
            <a:xfrm>
              <a:off x="7506912" y="2061161"/>
              <a:ext cx="202089" cy="83666"/>
            </a:xfrm>
            <a:custGeom>
              <a:avLst/>
              <a:gdLst/>
              <a:ahLst/>
              <a:cxnLst/>
              <a:rect l="l" t="t" r="r" b="b"/>
              <a:pathLst>
                <a:path w="2913" h="1206" extrusionOk="0">
                  <a:moveTo>
                    <a:pt x="1374" y="0"/>
                  </a:moveTo>
                  <a:cubicBezTo>
                    <a:pt x="1057" y="0"/>
                    <a:pt x="995" y="174"/>
                    <a:pt x="862" y="174"/>
                  </a:cubicBezTo>
                  <a:cubicBezTo>
                    <a:pt x="747" y="174"/>
                    <a:pt x="257" y="49"/>
                    <a:pt x="117" y="49"/>
                  </a:cubicBezTo>
                  <a:cubicBezTo>
                    <a:pt x="107" y="49"/>
                    <a:pt x="99" y="50"/>
                    <a:pt x="93" y="51"/>
                  </a:cubicBezTo>
                  <a:cubicBezTo>
                    <a:pt x="1" y="72"/>
                    <a:pt x="73" y="154"/>
                    <a:pt x="155" y="195"/>
                  </a:cubicBezTo>
                  <a:cubicBezTo>
                    <a:pt x="267" y="267"/>
                    <a:pt x="442" y="328"/>
                    <a:pt x="636" y="421"/>
                  </a:cubicBezTo>
                  <a:cubicBezTo>
                    <a:pt x="759" y="482"/>
                    <a:pt x="893" y="544"/>
                    <a:pt x="1016" y="585"/>
                  </a:cubicBezTo>
                  <a:cubicBezTo>
                    <a:pt x="1221" y="667"/>
                    <a:pt x="1477" y="779"/>
                    <a:pt x="1344" y="861"/>
                  </a:cubicBezTo>
                  <a:cubicBezTo>
                    <a:pt x="1282" y="902"/>
                    <a:pt x="1285" y="910"/>
                    <a:pt x="1269" y="910"/>
                  </a:cubicBezTo>
                  <a:cubicBezTo>
                    <a:pt x="1260" y="910"/>
                    <a:pt x="1244" y="907"/>
                    <a:pt x="1205" y="907"/>
                  </a:cubicBezTo>
                  <a:cubicBezTo>
                    <a:pt x="1178" y="907"/>
                    <a:pt x="1141" y="908"/>
                    <a:pt x="1087" y="913"/>
                  </a:cubicBezTo>
                  <a:cubicBezTo>
                    <a:pt x="821" y="923"/>
                    <a:pt x="667" y="1097"/>
                    <a:pt x="852" y="1128"/>
                  </a:cubicBezTo>
                  <a:cubicBezTo>
                    <a:pt x="987" y="1150"/>
                    <a:pt x="1166" y="1206"/>
                    <a:pt x="1364" y="1206"/>
                  </a:cubicBezTo>
                  <a:cubicBezTo>
                    <a:pt x="1437" y="1206"/>
                    <a:pt x="1513" y="1198"/>
                    <a:pt x="1590" y="1179"/>
                  </a:cubicBezTo>
                  <a:cubicBezTo>
                    <a:pt x="1703" y="1148"/>
                    <a:pt x="1815" y="1107"/>
                    <a:pt x="1918" y="1066"/>
                  </a:cubicBezTo>
                  <a:cubicBezTo>
                    <a:pt x="1979" y="1036"/>
                    <a:pt x="2041" y="1025"/>
                    <a:pt x="2102" y="1025"/>
                  </a:cubicBezTo>
                  <a:lnTo>
                    <a:pt x="2502" y="1056"/>
                  </a:lnTo>
                  <a:lnTo>
                    <a:pt x="2912" y="472"/>
                  </a:lnTo>
                  <a:lnTo>
                    <a:pt x="2912" y="472"/>
                  </a:lnTo>
                  <a:cubicBezTo>
                    <a:pt x="2912" y="472"/>
                    <a:pt x="2766" y="482"/>
                    <a:pt x="2601" y="482"/>
                  </a:cubicBezTo>
                  <a:cubicBezTo>
                    <a:pt x="2435" y="482"/>
                    <a:pt x="2251" y="472"/>
                    <a:pt x="2174" y="431"/>
                  </a:cubicBezTo>
                  <a:cubicBezTo>
                    <a:pt x="2031" y="349"/>
                    <a:pt x="1703" y="0"/>
                    <a:pt x="1374" y="0"/>
                  </a:cubicBezTo>
                  <a:close/>
                </a:path>
              </a:pathLst>
            </a:custGeom>
            <a:solidFill>
              <a:srgbClr val="FEAF84"/>
            </a:solidFill>
            <a:ln>
              <a:noFill/>
            </a:ln>
          </p:spPr>
          <p:txBody>
            <a:bodyPr spcFirstLastPara="1" wrap="square" lIns="121900" tIns="121900" rIns="121900" bIns="121900" anchor="ctr" anchorCtr="0">
              <a:noAutofit/>
            </a:bodyPr>
            <a:lstStyle/>
            <a:p>
              <a:endParaRPr sz="2400"/>
            </a:p>
          </p:txBody>
        </p:sp>
        <p:sp>
          <p:nvSpPr>
            <p:cNvPr id="706" name="Google Shape;706;p40"/>
            <p:cNvSpPr/>
            <p:nvPr/>
          </p:nvSpPr>
          <p:spPr>
            <a:xfrm>
              <a:off x="7650590" y="1910338"/>
              <a:ext cx="571164" cy="256133"/>
            </a:xfrm>
            <a:custGeom>
              <a:avLst/>
              <a:gdLst/>
              <a:ahLst/>
              <a:cxnLst/>
              <a:rect l="l" t="t" r="r" b="b"/>
              <a:pathLst>
                <a:path w="8233" h="3692" extrusionOk="0">
                  <a:moveTo>
                    <a:pt x="8233" y="1"/>
                  </a:moveTo>
                  <a:cubicBezTo>
                    <a:pt x="8232" y="1"/>
                    <a:pt x="7464" y="1"/>
                    <a:pt x="6982" y="339"/>
                  </a:cubicBezTo>
                  <a:cubicBezTo>
                    <a:pt x="6705" y="524"/>
                    <a:pt x="4368" y="2061"/>
                    <a:pt x="4070" y="2215"/>
                  </a:cubicBezTo>
                  <a:cubicBezTo>
                    <a:pt x="3783" y="2369"/>
                    <a:pt x="185" y="2584"/>
                    <a:pt x="185" y="2584"/>
                  </a:cubicBezTo>
                  <a:cubicBezTo>
                    <a:pt x="72" y="2687"/>
                    <a:pt x="11" y="2841"/>
                    <a:pt x="1" y="2994"/>
                  </a:cubicBezTo>
                  <a:cubicBezTo>
                    <a:pt x="1" y="3158"/>
                    <a:pt x="21" y="3322"/>
                    <a:pt x="72" y="3476"/>
                  </a:cubicBezTo>
                  <a:cubicBezTo>
                    <a:pt x="72" y="3476"/>
                    <a:pt x="2414" y="3691"/>
                    <a:pt x="3701" y="3691"/>
                  </a:cubicBezTo>
                  <a:cubicBezTo>
                    <a:pt x="4002" y="3691"/>
                    <a:pt x="4246" y="3680"/>
                    <a:pt x="4388" y="3650"/>
                  </a:cubicBezTo>
                  <a:cubicBezTo>
                    <a:pt x="5137" y="3497"/>
                    <a:pt x="8130" y="2215"/>
                    <a:pt x="8130" y="2215"/>
                  </a:cubicBezTo>
                  <a:lnTo>
                    <a:pt x="8233"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07" name="Google Shape;707;p40"/>
            <p:cNvSpPr/>
            <p:nvPr/>
          </p:nvSpPr>
          <p:spPr>
            <a:xfrm>
              <a:off x="8110760" y="1888069"/>
              <a:ext cx="396201" cy="605991"/>
            </a:xfrm>
            <a:custGeom>
              <a:avLst/>
              <a:gdLst/>
              <a:ahLst/>
              <a:cxnLst/>
              <a:rect l="l" t="t" r="r" b="b"/>
              <a:pathLst>
                <a:path w="5711" h="8735" extrusionOk="0">
                  <a:moveTo>
                    <a:pt x="2902" y="1"/>
                  </a:moveTo>
                  <a:cubicBezTo>
                    <a:pt x="1844" y="1"/>
                    <a:pt x="824" y="299"/>
                    <a:pt x="349" y="660"/>
                  </a:cubicBezTo>
                  <a:cubicBezTo>
                    <a:pt x="0" y="1050"/>
                    <a:pt x="205" y="3192"/>
                    <a:pt x="585" y="4925"/>
                  </a:cubicBezTo>
                  <a:cubicBezTo>
                    <a:pt x="810" y="5950"/>
                    <a:pt x="574" y="6996"/>
                    <a:pt x="544" y="8410"/>
                  </a:cubicBezTo>
                  <a:cubicBezTo>
                    <a:pt x="544" y="8410"/>
                    <a:pt x="753" y="8711"/>
                    <a:pt x="1602" y="8711"/>
                  </a:cubicBezTo>
                  <a:cubicBezTo>
                    <a:pt x="1653" y="8711"/>
                    <a:pt x="1707" y="8710"/>
                    <a:pt x="1764" y="8708"/>
                  </a:cubicBezTo>
                  <a:cubicBezTo>
                    <a:pt x="1833" y="8705"/>
                    <a:pt x="1906" y="8704"/>
                    <a:pt x="1982" y="8704"/>
                  </a:cubicBezTo>
                  <a:cubicBezTo>
                    <a:pt x="2389" y="8704"/>
                    <a:pt x="2884" y="8735"/>
                    <a:pt x="3369" y="8735"/>
                  </a:cubicBezTo>
                  <a:cubicBezTo>
                    <a:pt x="4244" y="8735"/>
                    <a:pt x="5086" y="8634"/>
                    <a:pt x="5321" y="8072"/>
                  </a:cubicBezTo>
                  <a:cubicBezTo>
                    <a:pt x="4900" y="6914"/>
                    <a:pt x="5628" y="1921"/>
                    <a:pt x="5649" y="1655"/>
                  </a:cubicBezTo>
                  <a:cubicBezTo>
                    <a:pt x="5710" y="845"/>
                    <a:pt x="5372" y="527"/>
                    <a:pt x="4296" y="199"/>
                  </a:cubicBezTo>
                  <a:cubicBezTo>
                    <a:pt x="3853" y="60"/>
                    <a:pt x="3374" y="1"/>
                    <a:pt x="290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08" name="Google Shape;708;p40"/>
            <p:cNvSpPr/>
            <p:nvPr/>
          </p:nvSpPr>
          <p:spPr>
            <a:xfrm>
              <a:off x="8011206" y="2435929"/>
              <a:ext cx="361305" cy="95391"/>
            </a:xfrm>
            <a:custGeom>
              <a:avLst/>
              <a:gdLst/>
              <a:ahLst/>
              <a:cxnLst/>
              <a:rect l="l" t="t" r="r" b="b"/>
              <a:pathLst>
                <a:path w="5208" h="1375" extrusionOk="0">
                  <a:moveTo>
                    <a:pt x="0" y="1"/>
                  </a:moveTo>
                  <a:lnTo>
                    <a:pt x="3014" y="1374"/>
                  </a:lnTo>
                  <a:lnTo>
                    <a:pt x="5208" y="411"/>
                  </a:lnTo>
                  <a:lnTo>
                    <a:pt x="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09" name="Google Shape;709;p40"/>
            <p:cNvSpPr/>
            <p:nvPr/>
          </p:nvSpPr>
          <p:spPr>
            <a:xfrm>
              <a:off x="8218848" y="2464373"/>
              <a:ext cx="153666" cy="75480"/>
            </a:xfrm>
            <a:custGeom>
              <a:avLst/>
              <a:gdLst/>
              <a:ahLst/>
              <a:cxnLst/>
              <a:rect l="l" t="t" r="r" b="b"/>
              <a:pathLst>
                <a:path w="2215" h="1088" extrusionOk="0">
                  <a:moveTo>
                    <a:pt x="2215" y="1"/>
                  </a:moveTo>
                  <a:lnTo>
                    <a:pt x="0" y="903"/>
                  </a:lnTo>
                  <a:lnTo>
                    <a:pt x="11" y="1087"/>
                  </a:lnTo>
                  <a:lnTo>
                    <a:pt x="2184" y="185"/>
                  </a:lnTo>
                  <a:lnTo>
                    <a:pt x="2215" y="1"/>
                  </a:lnTo>
                  <a:close/>
                </a:path>
              </a:pathLst>
            </a:custGeom>
            <a:solidFill>
              <a:srgbClr val="B1DAFC"/>
            </a:solidFill>
            <a:ln>
              <a:noFill/>
            </a:ln>
          </p:spPr>
          <p:txBody>
            <a:bodyPr spcFirstLastPara="1" wrap="square" lIns="121900" tIns="121900" rIns="121900" bIns="121900" anchor="ctr" anchorCtr="0">
              <a:noAutofit/>
            </a:bodyPr>
            <a:lstStyle/>
            <a:p>
              <a:endParaRPr sz="2400"/>
            </a:p>
          </p:txBody>
        </p:sp>
        <p:sp>
          <p:nvSpPr>
            <p:cNvPr id="710" name="Google Shape;710;p40"/>
            <p:cNvSpPr/>
            <p:nvPr/>
          </p:nvSpPr>
          <p:spPr>
            <a:xfrm>
              <a:off x="8082733" y="2409636"/>
              <a:ext cx="139027" cy="91367"/>
            </a:xfrm>
            <a:custGeom>
              <a:avLst/>
              <a:gdLst/>
              <a:ahLst/>
              <a:cxnLst/>
              <a:rect l="l" t="t" r="r" b="b"/>
              <a:pathLst>
                <a:path w="2004" h="1317" extrusionOk="0">
                  <a:moveTo>
                    <a:pt x="1696" y="0"/>
                  </a:moveTo>
                  <a:lnTo>
                    <a:pt x="1265" y="205"/>
                  </a:lnTo>
                  <a:cubicBezTo>
                    <a:pt x="1135" y="108"/>
                    <a:pt x="979" y="59"/>
                    <a:pt x="823" y="59"/>
                  </a:cubicBezTo>
                  <a:cubicBezTo>
                    <a:pt x="684" y="59"/>
                    <a:pt x="545" y="98"/>
                    <a:pt x="425" y="175"/>
                  </a:cubicBezTo>
                  <a:cubicBezTo>
                    <a:pt x="0" y="451"/>
                    <a:pt x="393" y="1317"/>
                    <a:pt x="707" y="1317"/>
                  </a:cubicBezTo>
                  <a:cubicBezTo>
                    <a:pt x="719" y="1317"/>
                    <a:pt x="731" y="1315"/>
                    <a:pt x="743" y="1313"/>
                  </a:cubicBezTo>
                  <a:cubicBezTo>
                    <a:pt x="1060" y="1251"/>
                    <a:pt x="2004" y="646"/>
                    <a:pt x="2004" y="646"/>
                  </a:cubicBezTo>
                  <a:lnTo>
                    <a:pt x="1696" y="0"/>
                  </a:lnTo>
                  <a:close/>
                </a:path>
              </a:pathLst>
            </a:custGeom>
            <a:solidFill>
              <a:srgbClr val="FEAF84"/>
            </a:solidFill>
            <a:ln>
              <a:noFill/>
            </a:ln>
          </p:spPr>
          <p:txBody>
            <a:bodyPr spcFirstLastPara="1" wrap="square" lIns="121900" tIns="121900" rIns="121900" bIns="121900" anchor="ctr" anchorCtr="0">
              <a:noAutofit/>
            </a:bodyPr>
            <a:lstStyle/>
            <a:p>
              <a:endParaRPr sz="2400"/>
            </a:p>
          </p:txBody>
        </p:sp>
        <p:sp>
          <p:nvSpPr>
            <p:cNvPr id="711" name="Google Shape;711;p40"/>
            <p:cNvSpPr/>
            <p:nvPr/>
          </p:nvSpPr>
          <p:spPr>
            <a:xfrm>
              <a:off x="8182565" y="1921855"/>
              <a:ext cx="359918" cy="549727"/>
            </a:xfrm>
            <a:custGeom>
              <a:avLst/>
              <a:gdLst/>
              <a:ahLst/>
              <a:cxnLst/>
              <a:rect l="l" t="t" r="r" b="b"/>
              <a:pathLst>
                <a:path w="5188" h="7924" extrusionOk="0">
                  <a:moveTo>
                    <a:pt x="3936" y="1"/>
                  </a:moveTo>
                  <a:cubicBezTo>
                    <a:pt x="3373" y="1"/>
                    <a:pt x="3195" y="787"/>
                    <a:pt x="3117" y="1291"/>
                  </a:cubicBezTo>
                  <a:cubicBezTo>
                    <a:pt x="3066" y="1690"/>
                    <a:pt x="3168" y="2203"/>
                    <a:pt x="3209" y="2603"/>
                  </a:cubicBezTo>
                  <a:lnTo>
                    <a:pt x="3425" y="4848"/>
                  </a:lnTo>
                  <a:cubicBezTo>
                    <a:pt x="2974" y="5053"/>
                    <a:pt x="2543" y="5319"/>
                    <a:pt x="2143" y="5627"/>
                  </a:cubicBezTo>
                  <a:cubicBezTo>
                    <a:pt x="1272" y="6293"/>
                    <a:pt x="42" y="7021"/>
                    <a:pt x="42" y="7021"/>
                  </a:cubicBezTo>
                  <a:cubicBezTo>
                    <a:pt x="11" y="7165"/>
                    <a:pt x="1" y="7308"/>
                    <a:pt x="11" y="7462"/>
                  </a:cubicBezTo>
                  <a:cubicBezTo>
                    <a:pt x="93" y="7841"/>
                    <a:pt x="339" y="7923"/>
                    <a:pt x="339" y="7923"/>
                  </a:cubicBezTo>
                  <a:cubicBezTo>
                    <a:pt x="339" y="7923"/>
                    <a:pt x="3958" y="6447"/>
                    <a:pt x="4522" y="5668"/>
                  </a:cubicBezTo>
                  <a:cubicBezTo>
                    <a:pt x="4901" y="5155"/>
                    <a:pt x="4850" y="4130"/>
                    <a:pt x="4880" y="3525"/>
                  </a:cubicBezTo>
                  <a:cubicBezTo>
                    <a:pt x="4921" y="2634"/>
                    <a:pt x="5188" y="204"/>
                    <a:pt x="4040" y="9"/>
                  </a:cubicBezTo>
                  <a:cubicBezTo>
                    <a:pt x="4004" y="3"/>
                    <a:pt x="3969" y="1"/>
                    <a:pt x="393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12" name="Google Shape;712;p40"/>
            <p:cNvSpPr/>
            <p:nvPr/>
          </p:nvSpPr>
          <p:spPr>
            <a:xfrm>
              <a:off x="7856914" y="2208793"/>
              <a:ext cx="362693" cy="331058"/>
            </a:xfrm>
            <a:custGeom>
              <a:avLst/>
              <a:gdLst/>
              <a:ahLst/>
              <a:cxnLst/>
              <a:rect l="l" t="t" r="r" b="b"/>
              <a:pathLst>
                <a:path w="5228" h="4772" extrusionOk="0">
                  <a:moveTo>
                    <a:pt x="290" y="0"/>
                  </a:moveTo>
                  <a:cubicBezTo>
                    <a:pt x="135" y="0"/>
                    <a:pt x="0" y="134"/>
                    <a:pt x="10" y="302"/>
                  </a:cubicBezTo>
                  <a:lnTo>
                    <a:pt x="153" y="3675"/>
                  </a:lnTo>
                  <a:cubicBezTo>
                    <a:pt x="164" y="3839"/>
                    <a:pt x="287" y="3972"/>
                    <a:pt x="440" y="4003"/>
                  </a:cubicBezTo>
                  <a:lnTo>
                    <a:pt x="5228" y="4771"/>
                  </a:lnTo>
                  <a:lnTo>
                    <a:pt x="5064" y="999"/>
                  </a:lnTo>
                  <a:cubicBezTo>
                    <a:pt x="5064" y="866"/>
                    <a:pt x="4961" y="753"/>
                    <a:pt x="4828" y="732"/>
                  </a:cubicBezTo>
                  <a:lnTo>
                    <a:pt x="338" y="5"/>
                  </a:lnTo>
                  <a:cubicBezTo>
                    <a:pt x="322" y="2"/>
                    <a:pt x="306" y="0"/>
                    <a:pt x="29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13" name="Google Shape;713;p40"/>
            <p:cNvSpPr/>
            <p:nvPr/>
          </p:nvSpPr>
          <p:spPr>
            <a:xfrm>
              <a:off x="8194636" y="1642687"/>
              <a:ext cx="197788" cy="271326"/>
            </a:xfrm>
            <a:custGeom>
              <a:avLst/>
              <a:gdLst/>
              <a:ahLst/>
              <a:cxnLst/>
              <a:rect l="l" t="t" r="r" b="b"/>
              <a:pathLst>
                <a:path w="2851" h="3911" extrusionOk="0">
                  <a:moveTo>
                    <a:pt x="1212" y="1"/>
                  </a:moveTo>
                  <a:cubicBezTo>
                    <a:pt x="811" y="1"/>
                    <a:pt x="474" y="175"/>
                    <a:pt x="452" y="732"/>
                  </a:cubicBezTo>
                  <a:cubicBezTo>
                    <a:pt x="452" y="732"/>
                    <a:pt x="237" y="1634"/>
                    <a:pt x="144" y="1860"/>
                  </a:cubicBezTo>
                  <a:cubicBezTo>
                    <a:pt x="114" y="1942"/>
                    <a:pt x="1" y="2188"/>
                    <a:pt x="21" y="2260"/>
                  </a:cubicBezTo>
                  <a:cubicBezTo>
                    <a:pt x="42" y="2342"/>
                    <a:pt x="175" y="2311"/>
                    <a:pt x="226" y="2331"/>
                  </a:cubicBezTo>
                  <a:cubicBezTo>
                    <a:pt x="349" y="2372"/>
                    <a:pt x="175" y="3121"/>
                    <a:pt x="432" y="3182"/>
                  </a:cubicBezTo>
                  <a:cubicBezTo>
                    <a:pt x="599" y="3220"/>
                    <a:pt x="766" y="3241"/>
                    <a:pt x="933" y="3241"/>
                  </a:cubicBezTo>
                  <a:cubicBezTo>
                    <a:pt x="992" y="3241"/>
                    <a:pt x="1050" y="3239"/>
                    <a:pt x="1108" y="3234"/>
                  </a:cubicBezTo>
                  <a:lnTo>
                    <a:pt x="1108" y="3234"/>
                  </a:lnTo>
                  <a:cubicBezTo>
                    <a:pt x="1108" y="3254"/>
                    <a:pt x="1057" y="3654"/>
                    <a:pt x="1057" y="3654"/>
                  </a:cubicBezTo>
                  <a:lnTo>
                    <a:pt x="1108" y="3910"/>
                  </a:lnTo>
                  <a:lnTo>
                    <a:pt x="1569" y="3910"/>
                  </a:lnTo>
                  <a:lnTo>
                    <a:pt x="2195" y="3736"/>
                  </a:lnTo>
                  <a:cubicBezTo>
                    <a:pt x="2195" y="3736"/>
                    <a:pt x="2215" y="2936"/>
                    <a:pt x="2246" y="2844"/>
                  </a:cubicBezTo>
                  <a:cubicBezTo>
                    <a:pt x="2256" y="2783"/>
                    <a:pt x="2502" y="2557"/>
                    <a:pt x="2677" y="2157"/>
                  </a:cubicBezTo>
                  <a:cubicBezTo>
                    <a:pt x="2769" y="1962"/>
                    <a:pt x="2830" y="1747"/>
                    <a:pt x="2851" y="1532"/>
                  </a:cubicBezTo>
                  <a:cubicBezTo>
                    <a:pt x="2851" y="1101"/>
                    <a:pt x="2841" y="650"/>
                    <a:pt x="2554" y="435"/>
                  </a:cubicBezTo>
                  <a:cubicBezTo>
                    <a:pt x="2395" y="312"/>
                    <a:pt x="1747" y="1"/>
                    <a:pt x="1212" y="1"/>
                  </a:cubicBezTo>
                  <a:close/>
                </a:path>
              </a:pathLst>
            </a:custGeom>
            <a:solidFill>
              <a:srgbClr val="FEAF84"/>
            </a:solidFill>
            <a:ln>
              <a:noFill/>
            </a:ln>
          </p:spPr>
          <p:txBody>
            <a:bodyPr spcFirstLastPara="1" wrap="square" lIns="121900" tIns="121900" rIns="121900" bIns="121900" anchor="ctr" anchorCtr="0">
              <a:noAutofit/>
            </a:bodyPr>
            <a:lstStyle/>
            <a:p>
              <a:endParaRPr sz="2400"/>
            </a:p>
          </p:txBody>
        </p:sp>
        <p:sp>
          <p:nvSpPr>
            <p:cNvPr id="714" name="Google Shape;714;p40"/>
            <p:cNvSpPr/>
            <p:nvPr/>
          </p:nvSpPr>
          <p:spPr>
            <a:xfrm>
              <a:off x="8265053" y="1765273"/>
              <a:ext cx="114607" cy="147977"/>
            </a:xfrm>
            <a:custGeom>
              <a:avLst/>
              <a:gdLst/>
              <a:ahLst/>
              <a:cxnLst/>
              <a:rect l="l" t="t" r="r" b="b"/>
              <a:pathLst>
                <a:path w="1652" h="2133" extrusionOk="0">
                  <a:moveTo>
                    <a:pt x="1057" y="1"/>
                  </a:moveTo>
                  <a:cubicBezTo>
                    <a:pt x="1036" y="1"/>
                    <a:pt x="1036" y="1077"/>
                    <a:pt x="1016" y="1385"/>
                  </a:cubicBezTo>
                  <a:cubicBezTo>
                    <a:pt x="790" y="1559"/>
                    <a:pt x="534" y="1774"/>
                    <a:pt x="431" y="1774"/>
                  </a:cubicBezTo>
                  <a:cubicBezTo>
                    <a:pt x="298" y="1764"/>
                    <a:pt x="175" y="1713"/>
                    <a:pt x="73" y="1631"/>
                  </a:cubicBezTo>
                  <a:cubicBezTo>
                    <a:pt x="62" y="1723"/>
                    <a:pt x="32" y="1815"/>
                    <a:pt x="1" y="1907"/>
                  </a:cubicBezTo>
                  <a:lnTo>
                    <a:pt x="93" y="2112"/>
                  </a:lnTo>
                  <a:lnTo>
                    <a:pt x="554" y="2133"/>
                  </a:lnTo>
                  <a:lnTo>
                    <a:pt x="1180" y="1959"/>
                  </a:lnTo>
                  <a:cubicBezTo>
                    <a:pt x="1180" y="1959"/>
                    <a:pt x="1200" y="1159"/>
                    <a:pt x="1221" y="1067"/>
                  </a:cubicBezTo>
                  <a:cubicBezTo>
                    <a:pt x="1241" y="1005"/>
                    <a:pt x="1477" y="790"/>
                    <a:pt x="1651" y="380"/>
                  </a:cubicBezTo>
                  <a:lnTo>
                    <a:pt x="1631" y="124"/>
                  </a:lnTo>
                  <a:cubicBezTo>
                    <a:pt x="1631" y="124"/>
                    <a:pt x="1077" y="1"/>
                    <a:pt x="1057" y="1"/>
                  </a:cubicBezTo>
                  <a:close/>
                </a:path>
              </a:pathLst>
            </a:custGeom>
            <a:solidFill>
              <a:srgbClr val="F29D77"/>
            </a:solidFill>
            <a:ln>
              <a:noFill/>
            </a:ln>
          </p:spPr>
          <p:txBody>
            <a:bodyPr spcFirstLastPara="1" wrap="square" lIns="121900" tIns="121900" rIns="121900" bIns="121900" anchor="ctr" anchorCtr="0">
              <a:noAutofit/>
            </a:bodyPr>
            <a:lstStyle/>
            <a:p>
              <a:endParaRPr sz="2400"/>
            </a:p>
          </p:txBody>
        </p:sp>
        <p:sp>
          <p:nvSpPr>
            <p:cNvPr id="715" name="Google Shape;715;p40"/>
            <p:cNvSpPr/>
            <p:nvPr/>
          </p:nvSpPr>
          <p:spPr>
            <a:xfrm>
              <a:off x="8188184" y="1621943"/>
              <a:ext cx="235181" cy="219502"/>
            </a:xfrm>
            <a:custGeom>
              <a:avLst/>
              <a:gdLst/>
              <a:ahLst/>
              <a:cxnLst/>
              <a:rect l="l" t="t" r="r" b="b"/>
              <a:pathLst>
                <a:path w="3390" h="3164" extrusionOk="0">
                  <a:moveTo>
                    <a:pt x="431" y="0"/>
                  </a:moveTo>
                  <a:cubicBezTo>
                    <a:pt x="0" y="0"/>
                    <a:pt x="83" y="677"/>
                    <a:pt x="125" y="877"/>
                  </a:cubicBezTo>
                  <a:cubicBezTo>
                    <a:pt x="145" y="990"/>
                    <a:pt x="289" y="1021"/>
                    <a:pt x="309" y="1072"/>
                  </a:cubicBezTo>
                  <a:cubicBezTo>
                    <a:pt x="319" y="1185"/>
                    <a:pt x="309" y="1298"/>
                    <a:pt x="289" y="1421"/>
                  </a:cubicBezTo>
                  <a:cubicBezTo>
                    <a:pt x="289" y="1513"/>
                    <a:pt x="442" y="1554"/>
                    <a:pt x="442" y="1554"/>
                  </a:cubicBezTo>
                  <a:cubicBezTo>
                    <a:pt x="442" y="1554"/>
                    <a:pt x="484" y="1329"/>
                    <a:pt x="494" y="1298"/>
                  </a:cubicBezTo>
                  <a:cubicBezTo>
                    <a:pt x="514" y="1205"/>
                    <a:pt x="535" y="1113"/>
                    <a:pt x="576" y="1031"/>
                  </a:cubicBezTo>
                  <a:cubicBezTo>
                    <a:pt x="607" y="1021"/>
                    <a:pt x="637" y="1011"/>
                    <a:pt x="678" y="1000"/>
                  </a:cubicBezTo>
                  <a:cubicBezTo>
                    <a:pt x="863" y="980"/>
                    <a:pt x="1058" y="970"/>
                    <a:pt x="1252" y="959"/>
                  </a:cubicBezTo>
                  <a:cubicBezTo>
                    <a:pt x="1293" y="959"/>
                    <a:pt x="1334" y="1000"/>
                    <a:pt x="1334" y="1041"/>
                  </a:cubicBezTo>
                  <a:cubicBezTo>
                    <a:pt x="1314" y="1575"/>
                    <a:pt x="1580" y="1667"/>
                    <a:pt x="1703" y="1687"/>
                  </a:cubicBezTo>
                  <a:cubicBezTo>
                    <a:pt x="1734" y="1687"/>
                    <a:pt x="1765" y="1708"/>
                    <a:pt x="1765" y="1739"/>
                  </a:cubicBezTo>
                  <a:cubicBezTo>
                    <a:pt x="1756" y="2129"/>
                    <a:pt x="1835" y="2238"/>
                    <a:pt x="1927" y="2238"/>
                  </a:cubicBezTo>
                  <a:cubicBezTo>
                    <a:pt x="2042" y="2238"/>
                    <a:pt x="2175" y="2067"/>
                    <a:pt x="2175" y="2067"/>
                  </a:cubicBezTo>
                  <a:cubicBezTo>
                    <a:pt x="2288" y="2169"/>
                    <a:pt x="2267" y="2651"/>
                    <a:pt x="2278" y="2928"/>
                  </a:cubicBezTo>
                  <a:cubicBezTo>
                    <a:pt x="2288" y="3010"/>
                    <a:pt x="2298" y="3082"/>
                    <a:pt x="2329" y="3153"/>
                  </a:cubicBezTo>
                  <a:cubicBezTo>
                    <a:pt x="2351" y="3161"/>
                    <a:pt x="2374" y="3164"/>
                    <a:pt x="2397" y="3164"/>
                  </a:cubicBezTo>
                  <a:cubicBezTo>
                    <a:pt x="2439" y="3164"/>
                    <a:pt x="2480" y="3153"/>
                    <a:pt x="2513" y="3133"/>
                  </a:cubicBezTo>
                  <a:cubicBezTo>
                    <a:pt x="2544" y="3112"/>
                    <a:pt x="2729" y="2938"/>
                    <a:pt x="2770" y="2907"/>
                  </a:cubicBezTo>
                  <a:cubicBezTo>
                    <a:pt x="2985" y="2743"/>
                    <a:pt x="3118" y="2466"/>
                    <a:pt x="3231" y="1636"/>
                  </a:cubicBezTo>
                  <a:cubicBezTo>
                    <a:pt x="3390" y="355"/>
                    <a:pt x="2158" y="166"/>
                    <a:pt x="1692" y="166"/>
                  </a:cubicBezTo>
                  <a:cubicBezTo>
                    <a:pt x="1647" y="166"/>
                    <a:pt x="1609" y="167"/>
                    <a:pt x="1580" y="170"/>
                  </a:cubicBezTo>
                  <a:cubicBezTo>
                    <a:pt x="1506" y="176"/>
                    <a:pt x="1415" y="180"/>
                    <a:pt x="1323" y="180"/>
                  </a:cubicBezTo>
                  <a:cubicBezTo>
                    <a:pt x="1109" y="180"/>
                    <a:pt x="883" y="162"/>
                    <a:pt x="812" y="119"/>
                  </a:cubicBezTo>
                  <a:cubicBezTo>
                    <a:pt x="654" y="35"/>
                    <a:pt x="529" y="0"/>
                    <a:pt x="43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716" name="Google Shape;716;p40"/>
            <p:cNvSpPr/>
            <p:nvPr/>
          </p:nvSpPr>
          <p:spPr>
            <a:xfrm>
              <a:off x="8330474" y="1745779"/>
              <a:ext cx="45649" cy="58691"/>
            </a:xfrm>
            <a:custGeom>
              <a:avLst/>
              <a:gdLst/>
              <a:ahLst/>
              <a:cxnLst/>
              <a:rect l="l" t="t" r="r" b="b"/>
              <a:pathLst>
                <a:path w="658" h="846" extrusionOk="0">
                  <a:moveTo>
                    <a:pt x="297" y="1"/>
                  </a:moveTo>
                  <a:cubicBezTo>
                    <a:pt x="110" y="1"/>
                    <a:pt x="83" y="251"/>
                    <a:pt x="83" y="251"/>
                  </a:cubicBezTo>
                  <a:cubicBezTo>
                    <a:pt x="32" y="446"/>
                    <a:pt x="1" y="640"/>
                    <a:pt x="1" y="845"/>
                  </a:cubicBezTo>
                  <a:cubicBezTo>
                    <a:pt x="657" y="835"/>
                    <a:pt x="657" y="56"/>
                    <a:pt x="339" y="5"/>
                  </a:cubicBezTo>
                  <a:cubicBezTo>
                    <a:pt x="324" y="2"/>
                    <a:pt x="310" y="1"/>
                    <a:pt x="297" y="1"/>
                  </a:cubicBezTo>
                  <a:close/>
                </a:path>
              </a:pathLst>
            </a:custGeom>
            <a:solidFill>
              <a:srgbClr val="FEAF84"/>
            </a:solidFill>
            <a:ln>
              <a:noFill/>
            </a:ln>
          </p:spPr>
          <p:txBody>
            <a:bodyPr spcFirstLastPara="1" wrap="square" lIns="121900" tIns="121900" rIns="121900" bIns="121900" anchor="ctr" anchorCtr="0">
              <a:noAutofit/>
            </a:bodyPr>
            <a:lstStyle/>
            <a:p>
              <a:endParaRPr sz="2400"/>
            </a:p>
          </p:txBody>
        </p:sp>
        <p:sp>
          <p:nvSpPr>
            <p:cNvPr id="717" name="Google Shape;717;p40"/>
            <p:cNvSpPr/>
            <p:nvPr/>
          </p:nvSpPr>
          <p:spPr>
            <a:xfrm>
              <a:off x="8271504" y="1865591"/>
              <a:ext cx="101010" cy="79712"/>
            </a:xfrm>
            <a:custGeom>
              <a:avLst/>
              <a:gdLst/>
              <a:ahLst/>
              <a:cxnLst/>
              <a:rect l="l" t="t" r="r" b="b"/>
              <a:pathLst>
                <a:path w="1456" h="1149" extrusionOk="0">
                  <a:moveTo>
                    <a:pt x="1169" y="0"/>
                  </a:moveTo>
                  <a:cubicBezTo>
                    <a:pt x="800" y="215"/>
                    <a:pt x="0" y="666"/>
                    <a:pt x="0" y="666"/>
                  </a:cubicBezTo>
                  <a:lnTo>
                    <a:pt x="195" y="1148"/>
                  </a:lnTo>
                  <a:cubicBezTo>
                    <a:pt x="195" y="1148"/>
                    <a:pt x="974" y="728"/>
                    <a:pt x="1138" y="636"/>
                  </a:cubicBezTo>
                  <a:cubicBezTo>
                    <a:pt x="1261" y="574"/>
                    <a:pt x="1364" y="492"/>
                    <a:pt x="1456" y="390"/>
                  </a:cubicBezTo>
                  <a:cubicBezTo>
                    <a:pt x="1374" y="246"/>
                    <a:pt x="1282" y="123"/>
                    <a:pt x="116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18" name="Google Shape;718;p40"/>
            <p:cNvSpPr/>
            <p:nvPr/>
          </p:nvSpPr>
          <p:spPr>
            <a:xfrm>
              <a:off x="8243754" y="1867672"/>
              <a:ext cx="27819" cy="70485"/>
            </a:xfrm>
            <a:custGeom>
              <a:avLst/>
              <a:gdLst/>
              <a:ahLst/>
              <a:cxnLst/>
              <a:rect l="l" t="t" r="r" b="b"/>
              <a:pathLst>
                <a:path w="401" h="1016" extrusionOk="0">
                  <a:moveTo>
                    <a:pt x="400" y="1"/>
                  </a:moveTo>
                  <a:cubicBezTo>
                    <a:pt x="277" y="83"/>
                    <a:pt x="164" y="175"/>
                    <a:pt x="72" y="288"/>
                  </a:cubicBezTo>
                  <a:cubicBezTo>
                    <a:pt x="11" y="524"/>
                    <a:pt x="0" y="770"/>
                    <a:pt x="41" y="1016"/>
                  </a:cubicBezTo>
                  <a:cubicBezTo>
                    <a:pt x="123" y="862"/>
                    <a:pt x="257" y="729"/>
                    <a:pt x="400" y="636"/>
                  </a:cubicBezTo>
                  <a:cubicBezTo>
                    <a:pt x="349" y="442"/>
                    <a:pt x="400" y="1"/>
                    <a:pt x="400"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19" name="Google Shape;719;p40"/>
            <p:cNvSpPr/>
            <p:nvPr/>
          </p:nvSpPr>
          <p:spPr>
            <a:xfrm>
              <a:off x="8647730" y="2054015"/>
              <a:ext cx="120227" cy="161505"/>
            </a:xfrm>
            <a:custGeom>
              <a:avLst/>
              <a:gdLst/>
              <a:ahLst/>
              <a:cxnLst/>
              <a:rect l="l" t="t" r="r" b="b"/>
              <a:pathLst>
                <a:path w="1733" h="2328" extrusionOk="0">
                  <a:moveTo>
                    <a:pt x="882" y="1"/>
                  </a:moveTo>
                  <a:lnTo>
                    <a:pt x="646" y="913"/>
                  </a:lnTo>
                  <a:lnTo>
                    <a:pt x="0" y="1149"/>
                  </a:lnTo>
                  <a:lnTo>
                    <a:pt x="625" y="1385"/>
                  </a:lnTo>
                  <a:lnTo>
                    <a:pt x="861" y="2328"/>
                  </a:lnTo>
                  <a:lnTo>
                    <a:pt x="1097" y="1405"/>
                  </a:lnTo>
                  <a:lnTo>
                    <a:pt x="1733" y="1169"/>
                  </a:lnTo>
                  <a:lnTo>
                    <a:pt x="1118" y="934"/>
                  </a:lnTo>
                  <a:lnTo>
                    <a:pt x="882" y="1"/>
                  </a:ln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720" name="Google Shape;720;p40"/>
            <p:cNvSpPr/>
            <p:nvPr/>
          </p:nvSpPr>
          <p:spPr>
            <a:xfrm>
              <a:off x="7831939" y="1226918"/>
              <a:ext cx="120990" cy="160811"/>
            </a:xfrm>
            <a:custGeom>
              <a:avLst/>
              <a:gdLst/>
              <a:ahLst/>
              <a:cxnLst/>
              <a:rect l="l" t="t" r="r" b="b"/>
              <a:pathLst>
                <a:path w="1744" h="2318" extrusionOk="0">
                  <a:moveTo>
                    <a:pt x="882" y="0"/>
                  </a:moveTo>
                  <a:lnTo>
                    <a:pt x="647" y="913"/>
                  </a:lnTo>
                  <a:lnTo>
                    <a:pt x="1" y="1148"/>
                  </a:lnTo>
                  <a:lnTo>
                    <a:pt x="626" y="1384"/>
                  </a:lnTo>
                  <a:lnTo>
                    <a:pt x="862" y="2317"/>
                  </a:lnTo>
                  <a:lnTo>
                    <a:pt x="1098" y="1405"/>
                  </a:lnTo>
                  <a:lnTo>
                    <a:pt x="1743" y="1169"/>
                  </a:lnTo>
                  <a:lnTo>
                    <a:pt x="1118" y="933"/>
                  </a:lnTo>
                  <a:lnTo>
                    <a:pt x="882" y="0"/>
                  </a:ln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721" name="Google Shape;721;p40"/>
            <p:cNvSpPr/>
            <p:nvPr/>
          </p:nvSpPr>
          <p:spPr>
            <a:xfrm>
              <a:off x="5349113" y="1439554"/>
              <a:ext cx="120296" cy="161505"/>
            </a:xfrm>
            <a:custGeom>
              <a:avLst/>
              <a:gdLst/>
              <a:ahLst/>
              <a:cxnLst/>
              <a:rect l="l" t="t" r="r" b="b"/>
              <a:pathLst>
                <a:path w="1734" h="2328" extrusionOk="0">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722" name="Google Shape;722;p40"/>
            <p:cNvSpPr/>
            <p:nvPr/>
          </p:nvSpPr>
          <p:spPr>
            <a:xfrm>
              <a:off x="7100137" y="753975"/>
              <a:ext cx="120990" cy="160742"/>
            </a:xfrm>
            <a:custGeom>
              <a:avLst/>
              <a:gdLst/>
              <a:ahLst/>
              <a:cxnLst/>
              <a:rect l="l" t="t" r="r" b="b"/>
              <a:pathLst>
                <a:path w="1744" h="2317" extrusionOk="0">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723" name="Google Shape;723;p40"/>
            <p:cNvSpPr/>
            <p:nvPr/>
          </p:nvSpPr>
          <p:spPr>
            <a:xfrm>
              <a:off x="7578023" y="753983"/>
              <a:ext cx="249750" cy="387667"/>
            </a:xfrm>
            <a:custGeom>
              <a:avLst/>
              <a:gdLst/>
              <a:ahLst/>
              <a:cxnLst/>
              <a:rect l="l" t="t" r="r" b="b"/>
              <a:pathLst>
                <a:path w="3600" h="5588" extrusionOk="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24" name="Google Shape;724;p40"/>
            <p:cNvSpPr/>
            <p:nvPr/>
          </p:nvSpPr>
          <p:spPr>
            <a:xfrm>
              <a:off x="5871861" y="1221923"/>
              <a:ext cx="139444" cy="218392"/>
            </a:xfrm>
            <a:custGeom>
              <a:avLst/>
              <a:gdLst/>
              <a:ahLst/>
              <a:cxnLst/>
              <a:rect l="l" t="t" r="r" b="b"/>
              <a:pathLst>
                <a:path w="2010" h="3148" extrusionOk="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725" name="Google Shape;725;p40"/>
            <p:cNvSpPr/>
            <p:nvPr/>
          </p:nvSpPr>
          <p:spPr>
            <a:xfrm>
              <a:off x="7265137" y="1081784"/>
              <a:ext cx="397588" cy="855671"/>
            </a:xfrm>
            <a:custGeom>
              <a:avLst/>
              <a:gdLst/>
              <a:ahLst/>
              <a:cxnLst/>
              <a:rect l="l" t="t" r="r" b="b"/>
              <a:pathLst>
                <a:path w="5731" h="12334" extrusionOk="0">
                  <a:moveTo>
                    <a:pt x="5731" y="3804"/>
                  </a:moveTo>
                  <a:lnTo>
                    <a:pt x="4296" y="1908"/>
                  </a:lnTo>
                  <a:lnTo>
                    <a:pt x="2860" y="1"/>
                  </a:lnTo>
                  <a:lnTo>
                    <a:pt x="1425" y="1908"/>
                  </a:lnTo>
                  <a:lnTo>
                    <a:pt x="0" y="3804"/>
                  </a:lnTo>
                  <a:lnTo>
                    <a:pt x="1364" y="3804"/>
                  </a:lnTo>
                  <a:lnTo>
                    <a:pt x="1364" y="12333"/>
                  </a:lnTo>
                  <a:lnTo>
                    <a:pt x="4367" y="12333"/>
                  </a:lnTo>
                  <a:lnTo>
                    <a:pt x="4367" y="3804"/>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26" name="Google Shape;726;p40"/>
            <p:cNvSpPr/>
            <p:nvPr/>
          </p:nvSpPr>
          <p:spPr>
            <a:xfrm>
              <a:off x="7016217" y="1573935"/>
              <a:ext cx="288808" cy="621669"/>
            </a:xfrm>
            <a:custGeom>
              <a:avLst/>
              <a:gdLst/>
              <a:ahLst/>
              <a:cxnLst/>
              <a:rect l="l" t="t" r="r" b="b"/>
              <a:pathLst>
                <a:path w="4163" h="8961" extrusionOk="0">
                  <a:moveTo>
                    <a:pt x="4162" y="6203"/>
                  </a:moveTo>
                  <a:lnTo>
                    <a:pt x="3127" y="7577"/>
                  </a:lnTo>
                  <a:lnTo>
                    <a:pt x="2081" y="8961"/>
                  </a:lnTo>
                  <a:lnTo>
                    <a:pt x="1046" y="7577"/>
                  </a:lnTo>
                  <a:lnTo>
                    <a:pt x="0" y="6203"/>
                  </a:lnTo>
                  <a:lnTo>
                    <a:pt x="984" y="6203"/>
                  </a:lnTo>
                  <a:lnTo>
                    <a:pt x="984" y="1"/>
                  </a:lnTo>
                  <a:lnTo>
                    <a:pt x="3178" y="1"/>
                  </a:lnTo>
                  <a:lnTo>
                    <a:pt x="3178" y="6203"/>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27" name="Google Shape;727;p40"/>
            <p:cNvSpPr/>
            <p:nvPr/>
          </p:nvSpPr>
          <p:spPr>
            <a:xfrm>
              <a:off x="5861940" y="2106117"/>
              <a:ext cx="113844" cy="128621"/>
            </a:xfrm>
            <a:custGeom>
              <a:avLst/>
              <a:gdLst/>
              <a:ahLst/>
              <a:cxnLst/>
              <a:rect l="l" t="t" r="r" b="b"/>
              <a:pathLst>
                <a:path w="1641" h="1854" extrusionOk="0">
                  <a:moveTo>
                    <a:pt x="1349" y="1"/>
                  </a:moveTo>
                  <a:cubicBezTo>
                    <a:pt x="1171" y="1"/>
                    <a:pt x="993" y="46"/>
                    <a:pt x="830" y="131"/>
                  </a:cubicBezTo>
                  <a:cubicBezTo>
                    <a:pt x="769" y="162"/>
                    <a:pt x="718" y="213"/>
                    <a:pt x="677" y="265"/>
                  </a:cubicBezTo>
                  <a:cubicBezTo>
                    <a:pt x="656" y="295"/>
                    <a:pt x="636" y="336"/>
                    <a:pt x="625" y="377"/>
                  </a:cubicBezTo>
                  <a:cubicBezTo>
                    <a:pt x="595" y="429"/>
                    <a:pt x="554" y="480"/>
                    <a:pt x="523" y="521"/>
                  </a:cubicBezTo>
                  <a:cubicBezTo>
                    <a:pt x="318" y="808"/>
                    <a:pt x="144" y="1115"/>
                    <a:pt x="0" y="1444"/>
                  </a:cubicBezTo>
                  <a:lnTo>
                    <a:pt x="103" y="1854"/>
                  </a:lnTo>
                  <a:cubicBezTo>
                    <a:pt x="205" y="1823"/>
                    <a:pt x="523" y="1556"/>
                    <a:pt x="595" y="1546"/>
                  </a:cubicBezTo>
                  <a:cubicBezTo>
                    <a:pt x="656" y="1536"/>
                    <a:pt x="718" y="1526"/>
                    <a:pt x="779" y="1495"/>
                  </a:cubicBezTo>
                  <a:cubicBezTo>
                    <a:pt x="830" y="1464"/>
                    <a:pt x="871" y="1423"/>
                    <a:pt x="902" y="1372"/>
                  </a:cubicBezTo>
                  <a:cubicBezTo>
                    <a:pt x="1025" y="1218"/>
                    <a:pt x="1107" y="1054"/>
                    <a:pt x="1158" y="869"/>
                  </a:cubicBezTo>
                  <a:cubicBezTo>
                    <a:pt x="1179" y="798"/>
                    <a:pt x="1189" y="736"/>
                    <a:pt x="1210" y="664"/>
                  </a:cubicBezTo>
                  <a:cubicBezTo>
                    <a:pt x="1292" y="449"/>
                    <a:pt x="1466" y="285"/>
                    <a:pt x="1610" y="111"/>
                  </a:cubicBezTo>
                  <a:cubicBezTo>
                    <a:pt x="1630" y="101"/>
                    <a:pt x="1640" y="80"/>
                    <a:pt x="1630" y="60"/>
                  </a:cubicBezTo>
                  <a:cubicBezTo>
                    <a:pt x="1620" y="39"/>
                    <a:pt x="1610" y="29"/>
                    <a:pt x="1589" y="29"/>
                  </a:cubicBezTo>
                  <a:cubicBezTo>
                    <a:pt x="1510" y="10"/>
                    <a:pt x="1429" y="1"/>
                    <a:pt x="1349" y="1"/>
                  </a:cubicBezTo>
                  <a:close/>
                </a:path>
              </a:pathLst>
            </a:custGeom>
            <a:solidFill>
              <a:srgbClr val="ED9C80"/>
            </a:solidFill>
            <a:ln>
              <a:noFill/>
            </a:ln>
          </p:spPr>
          <p:txBody>
            <a:bodyPr spcFirstLastPara="1" wrap="square" lIns="121900" tIns="121900" rIns="121900" bIns="121900" anchor="ctr" anchorCtr="0">
              <a:noAutofit/>
            </a:bodyPr>
            <a:lstStyle/>
            <a:p>
              <a:endParaRPr sz="2400"/>
            </a:p>
          </p:txBody>
        </p:sp>
        <p:sp>
          <p:nvSpPr>
            <p:cNvPr id="728" name="Google Shape;728;p40"/>
            <p:cNvSpPr/>
            <p:nvPr/>
          </p:nvSpPr>
          <p:spPr>
            <a:xfrm>
              <a:off x="5371175" y="2256176"/>
              <a:ext cx="362762" cy="136599"/>
            </a:xfrm>
            <a:custGeom>
              <a:avLst/>
              <a:gdLst/>
              <a:ahLst/>
              <a:cxnLst/>
              <a:rect l="l" t="t" r="r" b="b"/>
              <a:pathLst>
                <a:path w="5229" h="1969" extrusionOk="0">
                  <a:moveTo>
                    <a:pt x="1618" y="1"/>
                  </a:moveTo>
                  <a:cubicBezTo>
                    <a:pt x="1427" y="1"/>
                    <a:pt x="1234" y="28"/>
                    <a:pt x="1046" y="80"/>
                  </a:cubicBezTo>
                  <a:cubicBezTo>
                    <a:pt x="841" y="131"/>
                    <a:pt x="657" y="213"/>
                    <a:pt x="482" y="336"/>
                  </a:cubicBezTo>
                  <a:cubicBezTo>
                    <a:pt x="216" y="531"/>
                    <a:pt x="1" y="787"/>
                    <a:pt x="72" y="1095"/>
                  </a:cubicBezTo>
                  <a:cubicBezTo>
                    <a:pt x="93" y="1208"/>
                    <a:pt x="154" y="1310"/>
                    <a:pt x="247" y="1392"/>
                  </a:cubicBezTo>
                  <a:cubicBezTo>
                    <a:pt x="339" y="1485"/>
                    <a:pt x="472" y="1536"/>
                    <a:pt x="595" y="1556"/>
                  </a:cubicBezTo>
                  <a:cubicBezTo>
                    <a:pt x="954" y="1587"/>
                    <a:pt x="1487" y="1669"/>
                    <a:pt x="2061" y="1741"/>
                  </a:cubicBezTo>
                  <a:cubicBezTo>
                    <a:pt x="2910" y="1864"/>
                    <a:pt x="3829" y="1969"/>
                    <a:pt x="4290" y="1969"/>
                  </a:cubicBezTo>
                  <a:cubicBezTo>
                    <a:pt x="4329" y="1969"/>
                    <a:pt x="4366" y="1968"/>
                    <a:pt x="4398" y="1966"/>
                  </a:cubicBezTo>
                  <a:cubicBezTo>
                    <a:pt x="4425" y="1967"/>
                    <a:pt x="4451" y="1968"/>
                    <a:pt x="4477" y="1968"/>
                  </a:cubicBezTo>
                  <a:cubicBezTo>
                    <a:pt x="4705" y="1968"/>
                    <a:pt x="4926" y="1928"/>
                    <a:pt x="5147" y="1864"/>
                  </a:cubicBezTo>
                  <a:lnTo>
                    <a:pt x="5167" y="1854"/>
                  </a:lnTo>
                  <a:cubicBezTo>
                    <a:pt x="5229" y="1802"/>
                    <a:pt x="5229" y="1659"/>
                    <a:pt x="5208" y="1505"/>
                  </a:cubicBezTo>
                  <a:cubicBezTo>
                    <a:pt x="5198" y="1362"/>
                    <a:pt x="5157" y="1187"/>
                    <a:pt x="5147" y="1146"/>
                  </a:cubicBezTo>
                  <a:cubicBezTo>
                    <a:pt x="5116" y="828"/>
                    <a:pt x="4880" y="572"/>
                    <a:pt x="4573" y="521"/>
                  </a:cubicBezTo>
                  <a:cubicBezTo>
                    <a:pt x="4542" y="511"/>
                    <a:pt x="4511" y="500"/>
                    <a:pt x="4480" y="500"/>
                  </a:cubicBezTo>
                  <a:cubicBezTo>
                    <a:pt x="4450" y="500"/>
                    <a:pt x="4429" y="480"/>
                    <a:pt x="4409" y="480"/>
                  </a:cubicBezTo>
                  <a:cubicBezTo>
                    <a:pt x="3548" y="203"/>
                    <a:pt x="2574" y="131"/>
                    <a:pt x="1948" y="29"/>
                  </a:cubicBezTo>
                  <a:cubicBezTo>
                    <a:pt x="1839" y="10"/>
                    <a:pt x="1729" y="1"/>
                    <a:pt x="161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29" name="Google Shape;729;p40"/>
            <p:cNvSpPr/>
            <p:nvPr/>
          </p:nvSpPr>
          <p:spPr>
            <a:xfrm>
              <a:off x="5656379" y="2189853"/>
              <a:ext cx="239760" cy="198343"/>
            </a:xfrm>
            <a:custGeom>
              <a:avLst/>
              <a:gdLst/>
              <a:ahLst/>
              <a:cxnLst/>
              <a:rect l="l" t="t" r="r" b="b"/>
              <a:pathLst>
                <a:path w="3456" h="2859" extrusionOk="0">
                  <a:moveTo>
                    <a:pt x="3107" y="1"/>
                  </a:moveTo>
                  <a:cubicBezTo>
                    <a:pt x="3107" y="1"/>
                    <a:pt x="2276" y="780"/>
                    <a:pt x="1436" y="1067"/>
                  </a:cubicBezTo>
                  <a:cubicBezTo>
                    <a:pt x="1097" y="1169"/>
                    <a:pt x="779" y="1303"/>
                    <a:pt x="462" y="1467"/>
                  </a:cubicBezTo>
                  <a:cubicBezTo>
                    <a:pt x="431" y="1487"/>
                    <a:pt x="400" y="1508"/>
                    <a:pt x="369" y="1528"/>
                  </a:cubicBezTo>
                  <a:cubicBezTo>
                    <a:pt x="369" y="1528"/>
                    <a:pt x="0" y="1959"/>
                    <a:pt x="175" y="2461"/>
                  </a:cubicBezTo>
                  <a:cubicBezTo>
                    <a:pt x="195" y="2523"/>
                    <a:pt x="226" y="2574"/>
                    <a:pt x="267" y="2625"/>
                  </a:cubicBezTo>
                  <a:cubicBezTo>
                    <a:pt x="277" y="2646"/>
                    <a:pt x="298" y="2666"/>
                    <a:pt x="318" y="2676"/>
                  </a:cubicBezTo>
                  <a:cubicBezTo>
                    <a:pt x="479" y="2830"/>
                    <a:pt x="697" y="2858"/>
                    <a:pt x="835" y="2858"/>
                  </a:cubicBezTo>
                  <a:cubicBezTo>
                    <a:pt x="890" y="2858"/>
                    <a:pt x="933" y="2854"/>
                    <a:pt x="954" y="2851"/>
                  </a:cubicBezTo>
                  <a:lnTo>
                    <a:pt x="1036" y="2820"/>
                  </a:lnTo>
                  <a:lnTo>
                    <a:pt x="1056" y="2810"/>
                  </a:lnTo>
                  <a:cubicBezTo>
                    <a:pt x="1897" y="2451"/>
                    <a:pt x="3455" y="524"/>
                    <a:pt x="3455" y="524"/>
                  </a:cubicBezTo>
                  <a:lnTo>
                    <a:pt x="3383" y="411"/>
                  </a:lnTo>
                  <a:lnTo>
                    <a:pt x="3107" y="1"/>
                  </a:lnTo>
                  <a:close/>
                </a:path>
              </a:pathLst>
            </a:custGeom>
            <a:solidFill>
              <a:srgbClr val="90BDF4"/>
            </a:solidFill>
            <a:ln>
              <a:noFill/>
            </a:ln>
          </p:spPr>
          <p:txBody>
            <a:bodyPr spcFirstLastPara="1" wrap="square" lIns="121900" tIns="121900" rIns="121900" bIns="121900" anchor="ctr" anchorCtr="0">
              <a:noAutofit/>
            </a:bodyPr>
            <a:lstStyle/>
            <a:p>
              <a:endParaRPr sz="2400"/>
            </a:p>
          </p:txBody>
        </p:sp>
        <p:sp>
          <p:nvSpPr>
            <p:cNvPr id="730" name="Google Shape;730;p40"/>
            <p:cNvSpPr/>
            <p:nvPr/>
          </p:nvSpPr>
          <p:spPr>
            <a:xfrm>
              <a:off x="5514159" y="2238139"/>
              <a:ext cx="371989" cy="154637"/>
            </a:xfrm>
            <a:custGeom>
              <a:avLst/>
              <a:gdLst/>
              <a:ahLst/>
              <a:cxnLst/>
              <a:rect l="l" t="t" r="r" b="b"/>
              <a:pathLst>
                <a:path w="5362" h="2229" extrusionOk="0">
                  <a:moveTo>
                    <a:pt x="5360" y="1"/>
                  </a:moveTo>
                  <a:cubicBezTo>
                    <a:pt x="5338" y="1"/>
                    <a:pt x="3656" y="1531"/>
                    <a:pt x="3147" y="1765"/>
                  </a:cubicBezTo>
                  <a:cubicBezTo>
                    <a:pt x="3004" y="1847"/>
                    <a:pt x="2840" y="1909"/>
                    <a:pt x="2676" y="1960"/>
                  </a:cubicBezTo>
                  <a:cubicBezTo>
                    <a:pt x="2573" y="1980"/>
                    <a:pt x="2471" y="1991"/>
                    <a:pt x="2358" y="1991"/>
                  </a:cubicBezTo>
                  <a:lnTo>
                    <a:pt x="2317" y="1991"/>
                  </a:lnTo>
                  <a:cubicBezTo>
                    <a:pt x="1538" y="1980"/>
                    <a:pt x="820" y="1570"/>
                    <a:pt x="420" y="904"/>
                  </a:cubicBezTo>
                  <a:cubicBezTo>
                    <a:pt x="308" y="719"/>
                    <a:pt x="185" y="555"/>
                    <a:pt x="41" y="391"/>
                  </a:cubicBezTo>
                  <a:cubicBezTo>
                    <a:pt x="41" y="391"/>
                    <a:pt x="21" y="1335"/>
                    <a:pt x="0" y="2001"/>
                  </a:cubicBezTo>
                  <a:cubicBezTo>
                    <a:pt x="849" y="2124"/>
                    <a:pt x="1768" y="2229"/>
                    <a:pt x="2229" y="2229"/>
                  </a:cubicBezTo>
                  <a:cubicBezTo>
                    <a:pt x="2268" y="2229"/>
                    <a:pt x="2305" y="2228"/>
                    <a:pt x="2337" y="2226"/>
                  </a:cubicBezTo>
                  <a:cubicBezTo>
                    <a:pt x="2364" y="2227"/>
                    <a:pt x="2390" y="2228"/>
                    <a:pt x="2416" y="2228"/>
                  </a:cubicBezTo>
                  <a:cubicBezTo>
                    <a:pt x="2644" y="2228"/>
                    <a:pt x="2865" y="2188"/>
                    <a:pt x="3086" y="2124"/>
                  </a:cubicBezTo>
                  <a:lnTo>
                    <a:pt x="3106" y="2114"/>
                  </a:lnTo>
                  <a:cubicBezTo>
                    <a:pt x="3311" y="2032"/>
                    <a:pt x="3783" y="1827"/>
                    <a:pt x="5351" y="12"/>
                  </a:cubicBezTo>
                  <a:cubicBezTo>
                    <a:pt x="5359" y="4"/>
                    <a:pt x="5361" y="1"/>
                    <a:pt x="536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31" name="Google Shape;731;p40"/>
            <p:cNvSpPr/>
            <p:nvPr/>
          </p:nvSpPr>
          <p:spPr>
            <a:xfrm>
              <a:off x="5132244" y="2758110"/>
              <a:ext cx="410422" cy="318709"/>
            </a:xfrm>
            <a:custGeom>
              <a:avLst/>
              <a:gdLst/>
              <a:ahLst/>
              <a:cxnLst/>
              <a:rect l="l" t="t" r="r" b="b"/>
              <a:pathLst>
                <a:path w="5916" h="4594" extrusionOk="0">
                  <a:moveTo>
                    <a:pt x="1999" y="1"/>
                  </a:moveTo>
                  <a:cubicBezTo>
                    <a:pt x="0" y="2112"/>
                    <a:pt x="1538" y="4593"/>
                    <a:pt x="1538" y="4593"/>
                  </a:cubicBezTo>
                  <a:lnTo>
                    <a:pt x="5915" y="4593"/>
                  </a:lnTo>
                  <a:cubicBezTo>
                    <a:pt x="5905" y="3230"/>
                    <a:pt x="5782" y="534"/>
                    <a:pt x="5782" y="534"/>
                  </a:cubicBezTo>
                  <a:cubicBezTo>
                    <a:pt x="5782" y="534"/>
                    <a:pt x="5466" y="756"/>
                    <a:pt x="4749" y="756"/>
                  </a:cubicBezTo>
                  <a:cubicBezTo>
                    <a:pt x="4680" y="756"/>
                    <a:pt x="4608" y="753"/>
                    <a:pt x="4531" y="749"/>
                  </a:cubicBezTo>
                  <a:cubicBezTo>
                    <a:pt x="3434" y="677"/>
                    <a:pt x="1999" y="1"/>
                    <a:pt x="199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32" name="Google Shape;732;p40"/>
            <p:cNvSpPr/>
            <p:nvPr/>
          </p:nvSpPr>
          <p:spPr>
            <a:xfrm>
              <a:off x="5379708" y="2837060"/>
              <a:ext cx="216311" cy="1092448"/>
            </a:xfrm>
            <a:custGeom>
              <a:avLst/>
              <a:gdLst/>
              <a:ahLst/>
              <a:cxnLst/>
              <a:rect l="l" t="t" r="r" b="b"/>
              <a:pathLst>
                <a:path w="3118" h="15747" extrusionOk="0">
                  <a:moveTo>
                    <a:pt x="2071" y="1"/>
                  </a:moveTo>
                  <a:cubicBezTo>
                    <a:pt x="2071" y="1"/>
                    <a:pt x="31" y="1928"/>
                    <a:pt x="165" y="3384"/>
                  </a:cubicBezTo>
                  <a:lnTo>
                    <a:pt x="1" y="3917"/>
                  </a:lnTo>
                  <a:cubicBezTo>
                    <a:pt x="11" y="3937"/>
                    <a:pt x="11" y="3968"/>
                    <a:pt x="11" y="3988"/>
                  </a:cubicBezTo>
                  <a:cubicBezTo>
                    <a:pt x="288" y="5116"/>
                    <a:pt x="923" y="7166"/>
                    <a:pt x="1313" y="8314"/>
                  </a:cubicBezTo>
                  <a:cubicBezTo>
                    <a:pt x="595" y="10303"/>
                    <a:pt x="1661" y="13491"/>
                    <a:pt x="2071" y="15747"/>
                  </a:cubicBezTo>
                  <a:lnTo>
                    <a:pt x="2082" y="15747"/>
                  </a:lnTo>
                  <a:cubicBezTo>
                    <a:pt x="2430" y="15747"/>
                    <a:pt x="2768" y="15716"/>
                    <a:pt x="3117" y="15655"/>
                  </a:cubicBezTo>
                  <a:cubicBezTo>
                    <a:pt x="2963" y="13030"/>
                    <a:pt x="3055" y="9668"/>
                    <a:pt x="3045" y="8376"/>
                  </a:cubicBezTo>
                  <a:cubicBezTo>
                    <a:pt x="3045" y="8294"/>
                    <a:pt x="3035" y="8222"/>
                    <a:pt x="3025" y="8150"/>
                  </a:cubicBezTo>
                  <a:cubicBezTo>
                    <a:pt x="3025" y="8007"/>
                    <a:pt x="3014" y="7874"/>
                    <a:pt x="2994" y="7740"/>
                  </a:cubicBezTo>
                  <a:cubicBezTo>
                    <a:pt x="2984" y="7617"/>
                    <a:pt x="2953" y="7392"/>
                    <a:pt x="2922" y="7115"/>
                  </a:cubicBezTo>
                  <a:cubicBezTo>
                    <a:pt x="2912" y="7023"/>
                    <a:pt x="2912" y="6931"/>
                    <a:pt x="2891" y="6828"/>
                  </a:cubicBezTo>
                  <a:cubicBezTo>
                    <a:pt x="2727" y="5208"/>
                    <a:pt x="2348" y="1836"/>
                    <a:pt x="2297" y="1477"/>
                  </a:cubicBezTo>
                  <a:cubicBezTo>
                    <a:pt x="2235" y="1036"/>
                    <a:pt x="2071" y="1"/>
                    <a:pt x="2071"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733" name="Google Shape;733;p40"/>
            <p:cNvSpPr/>
            <p:nvPr/>
          </p:nvSpPr>
          <p:spPr>
            <a:xfrm>
              <a:off x="5371175" y="2963393"/>
              <a:ext cx="152278" cy="966879"/>
            </a:xfrm>
            <a:custGeom>
              <a:avLst/>
              <a:gdLst/>
              <a:ahLst/>
              <a:cxnLst/>
              <a:rect l="l" t="t" r="r" b="b"/>
              <a:pathLst>
                <a:path w="2195" h="13937" extrusionOk="0">
                  <a:moveTo>
                    <a:pt x="853" y="0"/>
                  </a:moveTo>
                  <a:cubicBezTo>
                    <a:pt x="849" y="0"/>
                    <a:pt x="845" y="2"/>
                    <a:pt x="841" y="4"/>
                  </a:cubicBezTo>
                  <a:cubicBezTo>
                    <a:pt x="739" y="76"/>
                    <a:pt x="1" y="1275"/>
                    <a:pt x="1" y="1275"/>
                  </a:cubicBezTo>
                  <a:lnTo>
                    <a:pt x="134" y="2167"/>
                  </a:lnTo>
                  <a:cubicBezTo>
                    <a:pt x="380" y="3193"/>
                    <a:pt x="923" y="4894"/>
                    <a:pt x="1323" y="6145"/>
                  </a:cubicBezTo>
                  <a:cubicBezTo>
                    <a:pt x="1395" y="6370"/>
                    <a:pt x="1395" y="6606"/>
                    <a:pt x="1343" y="6842"/>
                  </a:cubicBezTo>
                  <a:cubicBezTo>
                    <a:pt x="831" y="8903"/>
                    <a:pt x="1815" y="11804"/>
                    <a:pt x="2194" y="13936"/>
                  </a:cubicBezTo>
                  <a:cubicBezTo>
                    <a:pt x="2194" y="13936"/>
                    <a:pt x="2051" y="12870"/>
                    <a:pt x="1754" y="10963"/>
                  </a:cubicBezTo>
                  <a:cubicBezTo>
                    <a:pt x="1446" y="9046"/>
                    <a:pt x="1579" y="7334"/>
                    <a:pt x="1856" y="6422"/>
                  </a:cubicBezTo>
                  <a:cubicBezTo>
                    <a:pt x="1743" y="5858"/>
                    <a:pt x="1261" y="4484"/>
                    <a:pt x="974" y="3480"/>
                  </a:cubicBezTo>
                  <a:cubicBezTo>
                    <a:pt x="687" y="2475"/>
                    <a:pt x="831" y="2342"/>
                    <a:pt x="841" y="1491"/>
                  </a:cubicBezTo>
                  <a:cubicBezTo>
                    <a:pt x="861" y="666"/>
                    <a:pt x="937" y="0"/>
                    <a:pt x="85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34" name="Google Shape;734;p40"/>
            <p:cNvSpPr/>
            <p:nvPr/>
          </p:nvSpPr>
          <p:spPr>
            <a:xfrm>
              <a:off x="5132244" y="3339340"/>
              <a:ext cx="188978" cy="589757"/>
            </a:xfrm>
            <a:custGeom>
              <a:avLst/>
              <a:gdLst/>
              <a:ahLst/>
              <a:cxnLst/>
              <a:rect l="l" t="t" r="r" b="b"/>
              <a:pathLst>
                <a:path w="2724" h="8501" extrusionOk="0">
                  <a:moveTo>
                    <a:pt x="1907" y="1"/>
                  </a:moveTo>
                  <a:cubicBezTo>
                    <a:pt x="1536" y="1"/>
                    <a:pt x="1106" y="230"/>
                    <a:pt x="871" y="654"/>
                  </a:cubicBezTo>
                  <a:cubicBezTo>
                    <a:pt x="0" y="2212"/>
                    <a:pt x="379" y="6713"/>
                    <a:pt x="318" y="8445"/>
                  </a:cubicBezTo>
                  <a:cubicBezTo>
                    <a:pt x="318" y="8456"/>
                    <a:pt x="328" y="8476"/>
                    <a:pt x="328" y="8497"/>
                  </a:cubicBezTo>
                  <a:cubicBezTo>
                    <a:pt x="413" y="8499"/>
                    <a:pt x="498" y="8500"/>
                    <a:pt x="583" y="8500"/>
                  </a:cubicBezTo>
                  <a:cubicBezTo>
                    <a:pt x="840" y="8500"/>
                    <a:pt x="1100" y="8489"/>
                    <a:pt x="1353" y="8466"/>
                  </a:cubicBezTo>
                  <a:lnTo>
                    <a:pt x="1384" y="8466"/>
                  </a:lnTo>
                  <a:cubicBezTo>
                    <a:pt x="1548" y="6990"/>
                    <a:pt x="2225" y="2356"/>
                    <a:pt x="2532" y="1095"/>
                  </a:cubicBezTo>
                  <a:cubicBezTo>
                    <a:pt x="2724" y="345"/>
                    <a:pt x="2360" y="1"/>
                    <a:pt x="190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35" name="Google Shape;735;p40"/>
            <p:cNvSpPr/>
            <p:nvPr/>
          </p:nvSpPr>
          <p:spPr>
            <a:xfrm>
              <a:off x="5183235" y="2896515"/>
              <a:ext cx="231713" cy="572899"/>
            </a:xfrm>
            <a:custGeom>
              <a:avLst/>
              <a:gdLst/>
              <a:ahLst/>
              <a:cxnLst/>
              <a:rect l="l" t="t" r="r" b="b"/>
              <a:pathLst>
                <a:path w="3340" h="8258" extrusionOk="0">
                  <a:moveTo>
                    <a:pt x="2371" y="1"/>
                  </a:moveTo>
                  <a:cubicBezTo>
                    <a:pt x="2058" y="1"/>
                    <a:pt x="1684" y="148"/>
                    <a:pt x="1315" y="343"/>
                  </a:cubicBezTo>
                  <a:cubicBezTo>
                    <a:pt x="864" y="568"/>
                    <a:pt x="321" y="968"/>
                    <a:pt x="352" y="1419"/>
                  </a:cubicBezTo>
                  <a:cubicBezTo>
                    <a:pt x="403" y="2188"/>
                    <a:pt x="259" y="6115"/>
                    <a:pt x="136" y="6945"/>
                  </a:cubicBezTo>
                  <a:cubicBezTo>
                    <a:pt x="0" y="7941"/>
                    <a:pt x="407" y="8258"/>
                    <a:pt x="844" y="8258"/>
                  </a:cubicBezTo>
                  <a:cubicBezTo>
                    <a:pt x="1230" y="8258"/>
                    <a:pt x="1638" y="8010"/>
                    <a:pt x="1715" y="7765"/>
                  </a:cubicBezTo>
                  <a:cubicBezTo>
                    <a:pt x="2125" y="6463"/>
                    <a:pt x="2915" y="3152"/>
                    <a:pt x="3058" y="2250"/>
                  </a:cubicBezTo>
                  <a:cubicBezTo>
                    <a:pt x="3340" y="527"/>
                    <a:pt x="2964" y="1"/>
                    <a:pt x="2371"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736" name="Google Shape;736;p40"/>
            <p:cNvSpPr/>
            <p:nvPr/>
          </p:nvSpPr>
          <p:spPr>
            <a:xfrm>
              <a:off x="5640978" y="2284204"/>
              <a:ext cx="72358" cy="28028"/>
            </a:xfrm>
            <a:custGeom>
              <a:avLst/>
              <a:gdLst/>
              <a:ahLst/>
              <a:cxnLst/>
              <a:rect l="l" t="t" r="r" b="b"/>
              <a:pathLst>
                <a:path w="1043" h="404" extrusionOk="0">
                  <a:moveTo>
                    <a:pt x="233" y="0"/>
                  </a:moveTo>
                  <a:cubicBezTo>
                    <a:pt x="1" y="0"/>
                    <a:pt x="345" y="404"/>
                    <a:pt x="345" y="404"/>
                  </a:cubicBezTo>
                  <a:lnTo>
                    <a:pt x="991" y="363"/>
                  </a:lnTo>
                  <a:lnTo>
                    <a:pt x="1043" y="199"/>
                  </a:lnTo>
                  <a:lnTo>
                    <a:pt x="868" y="14"/>
                  </a:lnTo>
                  <a:cubicBezTo>
                    <a:pt x="868" y="14"/>
                    <a:pt x="809" y="55"/>
                    <a:pt x="648" y="55"/>
                  </a:cubicBezTo>
                  <a:cubicBezTo>
                    <a:pt x="568" y="55"/>
                    <a:pt x="462" y="45"/>
                    <a:pt x="325" y="14"/>
                  </a:cubicBezTo>
                  <a:cubicBezTo>
                    <a:pt x="287" y="5"/>
                    <a:pt x="257" y="0"/>
                    <a:pt x="233" y="0"/>
                  </a:cubicBezTo>
                  <a:close/>
                </a:path>
              </a:pathLst>
            </a:custGeom>
            <a:solidFill>
              <a:srgbClr val="90BDF4"/>
            </a:solidFill>
            <a:ln>
              <a:noFill/>
            </a:ln>
          </p:spPr>
          <p:txBody>
            <a:bodyPr spcFirstLastPara="1" wrap="square" lIns="121900" tIns="121900" rIns="121900" bIns="121900" anchor="ctr" anchorCtr="0">
              <a:noAutofit/>
            </a:bodyPr>
            <a:lstStyle/>
            <a:p>
              <a:endParaRPr sz="2400"/>
            </a:p>
          </p:txBody>
        </p:sp>
        <p:sp>
          <p:nvSpPr>
            <p:cNvPr id="737" name="Google Shape;737;p40"/>
            <p:cNvSpPr/>
            <p:nvPr/>
          </p:nvSpPr>
          <p:spPr>
            <a:xfrm>
              <a:off x="5185525" y="2226830"/>
              <a:ext cx="369907" cy="600579"/>
            </a:xfrm>
            <a:custGeom>
              <a:avLst/>
              <a:gdLst/>
              <a:ahLst/>
              <a:cxnLst/>
              <a:rect l="l" t="t" r="r" b="b"/>
              <a:pathLst>
                <a:path w="5332" h="8657" extrusionOk="0">
                  <a:moveTo>
                    <a:pt x="2739" y="0"/>
                  </a:moveTo>
                  <a:cubicBezTo>
                    <a:pt x="2349" y="0"/>
                    <a:pt x="1916" y="49"/>
                    <a:pt x="1436" y="165"/>
                  </a:cubicBezTo>
                  <a:cubicBezTo>
                    <a:pt x="360" y="421"/>
                    <a:pt x="1" y="708"/>
                    <a:pt x="11" y="1508"/>
                  </a:cubicBezTo>
                  <a:cubicBezTo>
                    <a:pt x="21" y="1836"/>
                    <a:pt x="62" y="2164"/>
                    <a:pt x="124" y="2492"/>
                  </a:cubicBezTo>
                  <a:cubicBezTo>
                    <a:pt x="298" y="3497"/>
                    <a:pt x="739" y="4706"/>
                    <a:pt x="1016" y="5455"/>
                  </a:cubicBezTo>
                  <a:cubicBezTo>
                    <a:pt x="1190" y="5895"/>
                    <a:pt x="1231" y="6377"/>
                    <a:pt x="1129" y="6849"/>
                  </a:cubicBezTo>
                  <a:cubicBezTo>
                    <a:pt x="924" y="7761"/>
                    <a:pt x="1149" y="7823"/>
                    <a:pt x="1149" y="7823"/>
                  </a:cubicBezTo>
                  <a:cubicBezTo>
                    <a:pt x="1149" y="7823"/>
                    <a:pt x="1815" y="8366"/>
                    <a:pt x="3456" y="8633"/>
                  </a:cubicBezTo>
                  <a:cubicBezTo>
                    <a:pt x="3560" y="8649"/>
                    <a:pt x="3666" y="8657"/>
                    <a:pt x="3771" y="8657"/>
                  </a:cubicBezTo>
                  <a:cubicBezTo>
                    <a:pt x="4433" y="8657"/>
                    <a:pt x="5047" y="8358"/>
                    <a:pt x="5065" y="8243"/>
                  </a:cubicBezTo>
                  <a:cubicBezTo>
                    <a:pt x="5086" y="8120"/>
                    <a:pt x="4911" y="7792"/>
                    <a:pt x="4911" y="7741"/>
                  </a:cubicBezTo>
                  <a:cubicBezTo>
                    <a:pt x="4870" y="5906"/>
                    <a:pt x="5137" y="6203"/>
                    <a:pt x="5229" y="4153"/>
                  </a:cubicBezTo>
                  <a:cubicBezTo>
                    <a:pt x="5332" y="2041"/>
                    <a:pt x="5311" y="790"/>
                    <a:pt x="4635" y="452"/>
                  </a:cubicBezTo>
                  <a:cubicBezTo>
                    <a:pt x="4142" y="199"/>
                    <a:pt x="3525" y="0"/>
                    <a:pt x="2739"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38" name="Google Shape;738;p40"/>
            <p:cNvSpPr/>
            <p:nvPr/>
          </p:nvSpPr>
          <p:spPr>
            <a:xfrm>
              <a:off x="5186288" y="2320002"/>
              <a:ext cx="350691" cy="507409"/>
            </a:xfrm>
            <a:custGeom>
              <a:avLst/>
              <a:gdLst/>
              <a:ahLst/>
              <a:cxnLst/>
              <a:rect l="l" t="t" r="r" b="b"/>
              <a:pathLst>
                <a:path w="5055" h="7314" extrusionOk="0">
                  <a:moveTo>
                    <a:pt x="431" y="1"/>
                  </a:moveTo>
                  <a:lnTo>
                    <a:pt x="0" y="165"/>
                  </a:lnTo>
                  <a:cubicBezTo>
                    <a:pt x="10" y="493"/>
                    <a:pt x="51" y="821"/>
                    <a:pt x="123" y="1149"/>
                  </a:cubicBezTo>
                  <a:cubicBezTo>
                    <a:pt x="287" y="2154"/>
                    <a:pt x="728" y="3363"/>
                    <a:pt x="1005" y="4112"/>
                  </a:cubicBezTo>
                  <a:cubicBezTo>
                    <a:pt x="1179" y="4552"/>
                    <a:pt x="1220" y="5034"/>
                    <a:pt x="1118" y="5506"/>
                  </a:cubicBezTo>
                  <a:cubicBezTo>
                    <a:pt x="913" y="6418"/>
                    <a:pt x="1138" y="6480"/>
                    <a:pt x="1138" y="6480"/>
                  </a:cubicBezTo>
                  <a:cubicBezTo>
                    <a:pt x="1138" y="6480"/>
                    <a:pt x="1804" y="7023"/>
                    <a:pt x="3445" y="7290"/>
                  </a:cubicBezTo>
                  <a:cubicBezTo>
                    <a:pt x="3549" y="7306"/>
                    <a:pt x="3655" y="7314"/>
                    <a:pt x="3760" y="7314"/>
                  </a:cubicBezTo>
                  <a:cubicBezTo>
                    <a:pt x="4422" y="7314"/>
                    <a:pt x="5036" y="7015"/>
                    <a:pt x="5054" y="6900"/>
                  </a:cubicBezTo>
                  <a:cubicBezTo>
                    <a:pt x="5054" y="6859"/>
                    <a:pt x="5054" y="6818"/>
                    <a:pt x="5034" y="6777"/>
                  </a:cubicBezTo>
                  <a:lnTo>
                    <a:pt x="4777" y="6808"/>
                  </a:lnTo>
                  <a:cubicBezTo>
                    <a:pt x="4592" y="6823"/>
                    <a:pt x="4405" y="6832"/>
                    <a:pt x="4217" y="6832"/>
                  </a:cubicBezTo>
                  <a:cubicBezTo>
                    <a:pt x="3918" y="6832"/>
                    <a:pt x="3618" y="6811"/>
                    <a:pt x="3322" y="6767"/>
                  </a:cubicBezTo>
                  <a:cubicBezTo>
                    <a:pt x="2830" y="6715"/>
                    <a:pt x="2348" y="6592"/>
                    <a:pt x="1886" y="6408"/>
                  </a:cubicBezTo>
                  <a:cubicBezTo>
                    <a:pt x="1640" y="6316"/>
                    <a:pt x="1487" y="6059"/>
                    <a:pt x="1538" y="5793"/>
                  </a:cubicBezTo>
                  <a:cubicBezTo>
                    <a:pt x="1610" y="5373"/>
                    <a:pt x="1661" y="4942"/>
                    <a:pt x="1671" y="4511"/>
                  </a:cubicBezTo>
                  <a:cubicBezTo>
                    <a:pt x="1671" y="4101"/>
                    <a:pt x="1476" y="3414"/>
                    <a:pt x="1323" y="2922"/>
                  </a:cubicBezTo>
                  <a:cubicBezTo>
                    <a:pt x="1210" y="2543"/>
                    <a:pt x="1169" y="2154"/>
                    <a:pt x="1200" y="1754"/>
                  </a:cubicBezTo>
                  <a:cubicBezTo>
                    <a:pt x="1230" y="1313"/>
                    <a:pt x="1230" y="862"/>
                    <a:pt x="1200" y="421"/>
                  </a:cubicBezTo>
                  <a:lnTo>
                    <a:pt x="43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39" name="Google Shape;739;p40"/>
            <p:cNvSpPr/>
            <p:nvPr/>
          </p:nvSpPr>
          <p:spPr>
            <a:xfrm>
              <a:off x="5272592" y="1942043"/>
              <a:ext cx="260087" cy="335359"/>
            </a:xfrm>
            <a:custGeom>
              <a:avLst/>
              <a:gdLst/>
              <a:ahLst/>
              <a:cxnLst/>
              <a:rect l="l" t="t" r="r" b="b"/>
              <a:pathLst>
                <a:path w="3749" h="4834" extrusionOk="0">
                  <a:moveTo>
                    <a:pt x="1643" y="1"/>
                  </a:moveTo>
                  <a:cubicBezTo>
                    <a:pt x="664" y="1"/>
                    <a:pt x="1" y="902"/>
                    <a:pt x="17" y="1738"/>
                  </a:cubicBezTo>
                  <a:cubicBezTo>
                    <a:pt x="48" y="2773"/>
                    <a:pt x="940" y="3378"/>
                    <a:pt x="940" y="3378"/>
                  </a:cubicBezTo>
                  <a:lnTo>
                    <a:pt x="888" y="4178"/>
                  </a:lnTo>
                  <a:lnTo>
                    <a:pt x="1483" y="4547"/>
                  </a:lnTo>
                  <a:lnTo>
                    <a:pt x="1862" y="4834"/>
                  </a:lnTo>
                  <a:lnTo>
                    <a:pt x="2139" y="4475"/>
                  </a:lnTo>
                  <a:lnTo>
                    <a:pt x="2170" y="3870"/>
                  </a:lnTo>
                  <a:cubicBezTo>
                    <a:pt x="2170" y="3726"/>
                    <a:pt x="2272" y="3603"/>
                    <a:pt x="2416" y="3583"/>
                  </a:cubicBezTo>
                  <a:cubicBezTo>
                    <a:pt x="3749" y="3439"/>
                    <a:pt x="3626" y="2681"/>
                    <a:pt x="3441" y="1984"/>
                  </a:cubicBezTo>
                  <a:cubicBezTo>
                    <a:pt x="3369" y="1717"/>
                    <a:pt x="3277" y="1461"/>
                    <a:pt x="3164" y="1215"/>
                  </a:cubicBezTo>
                  <a:cubicBezTo>
                    <a:pt x="2816" y="436"/>
                    <a:pt x="2447" y="190"/>
                    <a:pt x="2395" y="169"/>
                  </a:cubicBezTo>
                  <a:cubicBezTo>
                    <a:pt x="2130" y="52"/>
                    <a:pt x="1877" y="1"/>
                    <a:pt x="1643" y="1"/>
                  </a:cubicBezTo>
                  <a:close/>
                </a:path>
              </a:pathLst>
            </a:custGeom>
            <a:solidFill>
              <a:srgbClr val="ED9C80"/>
            </a:solidFill>
            <a:ln>
              <a:noFill/>
            </a:ln>
          </p:spPr>
          <p:txBody>
            <a:bodyPr spcFirstLastPara="1" wrap="square" lIns="121900" tIns="121900" rIns="121900" bIns="121900" anchor="ctr" anchorCtr="0">
              <a:noAutofit/>
            </a:bodyPr>
            <a:lstStyle/>
            <a:p>
              <a:endParaRPr sz="2400"/>
            </a:p>
          </p:txBody>
        </p:sp>
        <p:sp>
          <p:nvSpPr>
            <p:cNvPr id="740" name="Google Shape;740;p40"/>
            <p:cNvSpPr/>
            <p:nvPr/>
          </p:nvSpPr>
          <p:spPr>
            <a:xfrm>
              <a:off x="5415992" y="2291558"/>
              <a:ext cx="98929" cy="428946"/>
            </a:xfrm>
            <a:custGeom>
              <a:avLst/>
              <a:gdLst/>
              <a:ahLst/>
              <a:cxnLst/>
              <a:rect l="l" t="t" r="r" b="b"/>
              <a:pathLst>
                <a:path w="1426" h="6183" extrusionOk="0">
                  <a:moveTo>
                    <a:pt x="308" y="1"/>
                  </a:moveTo>
                  <a:lnTo>
                    <a:pt x="0" y="62"/>
                  </a:lnTo>
                  <a:cubicBezTo>
                    <a:pt x="708" y="1846"/>
                    <a:pt x="339" y="5362"/>
                    <a:pt x="339" y="5362"/>
                  </a:cubicBezTo>
                  <a:lnTo>
                    <a:pt x="790" y="6182"/>
                  </a:lnTo>
                  <a:lnTo>
                    <a:pt x="1200" y="5434"/>
                  </a:lnTo>
                  <a:cubicBezTo>
                    <a:pt x="1425" y="3671"/>
                    <a:pt x="308" y="1"/>
                    <a:pt x="308" y="1"/>
                  </a:cubicBezTo>
                  <a:close/>
                </a:path>
              </a:pathLst>
            </a:custGeom>
            <a:solidFill>
              <a:srgbClr val="1E5FAD"/>
            </a:solidFill>
            <a:ln>
              <a:noFill/>
            </a:ln>
          </p:spPr>
          <p:txBody>
            <a:bodyPr spcFirstLastPara="1" wrap="square" lIns="121900" tIns="121900" rIns="121900" bIns="121900" anchor="ctr" anchorCtr="0">
              <a:noAutofit/>
            </a:bodyPr>
            <a:lstStyle/>
            <a:p>
              <a:endParaRPr sz="2400"/>
            </a:p>
          </p:txBody>
        </p:sp>
        <p:sp>
          <p:nvSpPr>
            <p:cNvPr id="741" name="Google Shape;741;p40"/>
            <p:cNvSpPr/>
            <p:nvPr/>
          </p:nvSpPr>
          <p:spPr>
            <a:xfrm>
              <a:off x="5398231" y="2257425"/>
              <a:ext cx="44816" cy="37740"/>
            </a:xfrm>
            <a:custGeom>
              <a:avLst/>
              <a:gdLst/>
              <a:ahLst/>
              <a:cxnLst/>
              <a:rect l="l" t="t" r="r" b="b"/>
              <a:pathLst>
                <a:path w="646" h="544" extrusionOk="0">
                  <a:moveTo>
                    <a:pt x="308" y="1"/>
                  </a:moveTo>
                  <a:lnTo>
                    <a:pt x="0" y="349"/>
                  </a:lnTo>
                  <a:lnTo>
                    <a:pt x="267" y="544"/>
                  </a:lnTo>
                  <a:lnTo>
                    <a:pt x="574" y="482"/>
                  </a:lnTo>
                  <a:cubicBezTo>
                    <a:pt x="605" y="400"/>
                    <a:pt x="625" y="318"/>
                    <a:pt x="646" y="226"/>
                  </a:cubicBezTo>
                  <a:lnTo>
                    <a:pt x="646" y="175"/>
                  </a:lnTo>
                  <a:cubicBezTo>
                    <a:pt x="564" y="93"/>
                    <a:pt x="461" y="42"/>
                    <a:pt x="349" y="11"/>
                  </a:cubicBezTo>
                  <a:lnTo>
                    <a:pt x="308" y="1"/>
                  </a:lnTo>
                  <a:close/>
                </a:path>
              </a:pathLst>
            </a:custGeom>
            <a:solidFill>
              <a:srgbClr val="1E5FAD"/>
            </a:solidFill>
            <a:ln>
              <a:noFill/>
            </a:ln>
          </p:spPr>
          <p:txBody>
            <a:bodyPr spcFirstLastPara="1" wrap="square" lIns="121900" tIns="121900" rIns="121900" bIns="121900" anchor="ctr" anchorCtr="0">
              <a:noAutofit/>
            </a:bodyPr>
            <a:lstStyle/>
            <a:p>
              <a:endParaRPr sz="2400"/>
            </a:p>
          </p:txBody>
        </p:sp>
        <p:sp>
          <p:nvSpPr>
            <p:cNvPr id="742" name="Google Shape;742;p40"/>
            <p:cNvSpPr/>
            <p:nvPr/>
          </p:nvSpPr>
          <p:spPr>
            <a:xfrm>
              <a:off x="5314287" y="2211221"/>
              <a:ext cx="105311" cy="78255"/>
            </a:xfrm>
            <a:custGeom>
              <a:avLst/>
              <a:gdLst/>
              <a:ahLst/>
              <a:cxnLst/>
              <a:rect l="l" t="t" r="r" b="b"/>
              <a:pathLst>
                <a:path w="1518" h="1128" extrusionOk="0">
                  <a:moveTo>
                    <a:pt x="287" y="0"/>
                  </a:moveTo>
                  <a:cubicBezTo>
                    <a:pt x="175" y="72"/>
                    <a:pt x="72" y="175"/>
                    <a:pt x="0" y="298"/>
                  </a:cubicBezTo>
                  <a:cubicBezTo>
                    <a:pt x="123" y="359"/>
                    <a:pt x="246" y="421"/>
                    <a:pt x="369" y="492"/>
                  </a:cubicBezTo>
                  <a:cubicBezTo>
                    <a:pt x="533" y="585"/>
                    <a:pt x="1292" y="1128"/>
                    <a:pt x="1292" y="1128"/>
                  </a:cubicBezTo>
                  <a:lnTo>
                    <a:pt x="1518" y="677"/>
                  </a:lnTo>
                  <a:cubicBezTo>
                    <a:pt x="1518" y="677"/>
                    <a:pt x="718" y="113"/>
                    <a:pt x="287" y="0"/>
                  </a:cubicBezTo>
                  <a:close/>
                </a:path>
              </a:pathLst>
            </a:custGeom>
            <a:solidFill>
              <a:srgbClr val="FEFEFE"/>
            </a:solidFill>
            <a:ln>
              <a:noFill/>
            </a:ln>
          </p:spPr>
          <p:txBody>
            <a:bodyPr spcFirstLastPara="1" wrap="square" lIns="121900" tIns="121900" rIns="121900" bIns="121900" anchor="ctr" anchorCtr="0">
              <a:noAutofit/>
            </a:bodyPr>
            <a:lstStyle/>
            <a:p>
              <a:endParaRPr sz="2400"/>
            </a:p>
          </p:txBody>
        </p:sp>
        <p:sp>
          <p:nvSpPr>
            <p:cNvPr id="743" name="Google Shape;743;p40"/>
            <p:cNvSpPr/>
            <p:nvPr/>
          </p:nvSpPr>
          <p:spPr>
            <a:xfrm>
              <a:off x="5418836" y="2214065"/>
              <a:ext cx="33508" cy="63339"/>
            </a:xfrm>
            <a:custGeom>
              <a:avLst/>
              <a:gdLst/>
              <a:ahLst/>
              <a:cxnLst/>
              <a:rect l="l" t="t" r="r" b="b"/>
              <a:pathLst>
                <a:path w="483" h="913" extrusionOk="0">
                  <a:moveTo>
                    <a:pt x="52" y="0"/>
                  </a:moveTo>
                  <a:lnTo>
                    <a:pt x="0" y="626"/>
                  </a:lnTo>
                  <a:cubicBezTo>
                    <a:pt x="144" y="667"/>
                    <a:pt x="277" y="779"/>
                    <a:pt x="349" y="913"/>
                  </a:cubicBezTo>
                  <a:cubicBezTo>
                    <a:pt x="349" y="913"/>
                    <a:pt x="482" y="656"/>
                    <a:pt x="308" y="185"/>
                  </a:cubicBezTo>
                  <a:cubicBezTo>
                    <a:pt x="236" y="113"/>
                    <a:pt x="144" y="52"/>
                    <a:pt x="52" y="0"/>
                  </a:cubicBezTo>
                  <a:close/>
                </a:path>
              </a:pathLst>
            </a:custGeom>
            <a:solidFill>
              <a:srgbClr val="FEFEFE"/>
            </a:solidFill>
            <a:ln>
              <a:noFill/>
            </a:ln>
          </p:spPr>
          <p:txBody>
            <a:bodyPr spcFirstLastPara="1" wrap="square" lIns="121900" tIns="121900" rIns="121900" bIns="121900" anchor="ctr" anchorCtr="0">
              <a:noAutofit/>
            </a:bodyPr>
            <a:lstStyle/>
            <a:p>
              <a:endParaRPr sz="2400"/>
            </a:p>
          </p:txBody>
        </p:sp>
        <p:sp>
          <p:nvSpPr>
            <p:cNvPr id="744" name="Google Shape;744;p40"/>
            <p:cNvSpPr/>
            <p:nvPr/>
          </p:nvSpPr>
          <p:spPr>
            <a:xfrm>
              <a:off x="5244564" y="1969377"/>
              <a:ext cx="145896" cy="208749"/>
            </a:xfrm>
            <a:custGeom>
              <a:avLst/>
              <a:gdLst/>
              <a:ahLst/>
              <a:cxnLst/>
              <a:rect l="l" t="t" r="r" b="b"/>
              <a:pathLst>
                <a:path w="2103" h="3009" extrusionOk="0">
                  <a:moveTo>
                    <a:pt x="872" y="1"/>
                  </a:moveTo>
                  <a:cubicBezTo>
                    <a:pt x="329" y="134"/>
                    <a:pt x="1" y="708"/>
                    <a:pt x="134" y="1139"/>
                  </a:cubicBezTo>
                  <a:cubicBezTo>
                    <a:pt x="349" y="1826"/>
                    <a:pt x="503" y="2451"/>
                    <a:pt x="923" y="2820"/>
                  </a:cubicBezTo>
                  <a:cubicBezTo>
                    <a:pt x="992" y="2881"/>
                    <a:pt x="1156" y="3009"/>
                    <a:pt x="1274" y="3009"/>
                  </a:cubicBezTo>
                  <a:cubicBezTo>
                    <a:pt x="1315" y="3009"/>
                    <a:pt x="1351" y="2993"/>
                    <a:pt x="1374" y="2953"/>
                  </a:cubicBezTo>
                  <a:cubicBezTo>
                    <a:pt x="1395" y="2892"/>
                    <a:pt x="1415" y="2830"/>
                    <a:pt x="1436" y="2769"/>
                  </a:cubicBezTo>
                  <a:cubicBezTo>
                    <a:pt x="1497" y="2656"/>
                    <a:pt x="1579" y="2574"/>
                    <a:pt x="1692" y="2523"/>
                  </a:cubicBezTo>
                  <a:cubicBezTo>
                    <a:pt x="1723" y="2502"/>
                    <a:pt x="1744" y="2482"/>
                    <a:pt x="1764" y="2451"/>
                  </a:cubicBezTo>
                  <a:cubicBezTo>
                    <a:pt x="1774" y="2420"/>
                    <a:pt x="1785" y="2389"/>
                    <a:pt x="1785" y="2359"/>
                  </a:cubicBezTo>
                  <a:cubicBezTo>
                    <a:pt x="1795" y="2092"/>
                    <a:pt x="1703" y="1815"/>
                    <a:pt x="1795" y="1559"/>
                  </a:cubicBezTo>
                  <a:cubicBezTo>
                    <a:pt x="1815" y="1497"/>
                    <a:pt x="2102" y="1651"/>
                    <a:pt x="2000" y="1169"/>
                  </a:cubicBezTo>
                  <a:cubicBezTo>
                    <a:pt x="1949" y="1036"/>
                    <a:pt x="1887" y="913"/>
                    <a:pt x="1795" y="800"/>
                  </a:cubicBezTo>
                  <a:cubicBezTo>
                    <a:pt x="1723" y="698"/>
                    <a:pt x="1662" y="585"/>
                    <a:pt x="1631" y="462"/>
                  </a:cubicBezTo>
                  <a:lnTo>
                    <a:pt x="872" y="1"/>
                  </a:lnTo>
                  <a:close/>
                </a:path>
              </a:pathLst>
            </a:custGeom>
            <a:solidFill>
              <a:srgbClr val="8C4A09"/>
            </a:solidFill>
            <a:ln>
              <a:noFill/>
            </a:ln>
          </p:spPr>
          <p:txBody>
            <a:bodyPr spcFirstLastPara="1" wrap="square" lIns="121900" tIns="121900" rIns="121900" bIns="121900" anchor="ctr" anchorCtr="0">
              <a:noAutofit/>
            </a:bodyPr>
            <a:lstStyle/>
            <a:p>
              <a:endParaRPr sz="2400"/>
            </a:p>
          </p:txBody>
        </p:sp>
        <p:sp>
          <p:nvSpPr>
            <p:cNvPr id="745" name="Google Shape;745;p40"/>
            <p:cNvSpPr/>
            <p:nvPr/>
          </p:nvSpPr>
          <p:spPr>
            <a:xfrm>
              <a:off x="5349807" y="2069209"/>
              <a:ext cx="49881" cy="64103"/>
            </a:xfrm>
            <a:custGeom>
              <a:avLst/>
              <a:gdLst/>
              <a:ahLst/>
              <a:cxnLst/>
              <a:rect l="l" t="t" r="r" b="b"/>
              <a:pathLst>
                <a:path w="719" h="924" extrusionOk="0">
                  <a:moveTo>
                    <a:pt x="272" y="1"/>
                  </a:moveTo>
                  <a:cubicBezTo>
                    <a:pt x="198" y="1"/>
                    <a:pt x="128" y="33"/>
                    <a:pt x="83" y="120"/>
                  </a:cubicBezTo>
                  <a:cubicBezTo>
                    <a:pt x="11" y="264"/>
                    <a:pt x="1" y="438"/>
                    <a:pt x="42" y="602"/>
                  </a:cubicBezTo>
                  <a:cubicBezTo>
                    <a:pt x="83" y="745"/>
                    <a:pt x="196" y="868"/>
                    <a:pt x="350" y="920"/>
                  </a:cubicBezTo>
                  <a:cubicBezTo>
                    <a:pt x="370" y="922"/>
                    <a:pt x="391" y="923"/>
                    <a:pt x="412" y="923"/>
                  </a:cubicBezTo>
                  <a:cubicBezTo>
                    <a:pt x="483" y="923"/>
                    <a:pt x="552" y="908"/>
                    <a:pt x="616" y="868"/>
                  </a:cubicBezTo>
                  <a:cubicBezTo>
                    <a:pt x="678" y="838"/>
                    <a:pt x="719" y="766"/>
                    <a:pt x="708" y="694"/>
                  </a:cubicBezTo>
                  <a:lnTo>
                    <a:pt x="575" y="182"/>
                  </a:lnTo>
                  <a:cubicBezTo>
                    <a:pt x="536" y="97"/>
                    <a:pt x="399" y="1"/>
                    <a:pt x="272" y="1"/>
                  </a:cubicBezTo>
                  <a:close/>
                </a:path>
              </a:pathLst>
            </a:custGeom>
            <a:solidFill>
              <a:srgbClr val="ED9C80"/>
            </a:solidFill>
            <a:ln>
              <a:noFill/>
            </a:ln>
          </p:spPr>
          <p:txBody>
            <a:bodyPr spcFirstLastPara="1" wrap="square" lIns="121900" tIns="121900" rIns="121900" bIns="121900" anchor="ctr" anchorCtr="0">
              <a:noAutofit/>
            </a:bodyPr>
            <a:lstStyle/>
            <a:p>
              <a:endParaRPr sz="2400"/>
            </a:p>
          </p:txBody>
        </p:sp>
        <p:sp>
          <p:nvSpPr>
            <p:cNvPr id="746" name="Google Shape;746;p40"/>
            <p:cNvSpPr/>
            <p:nvPr/>
          </p:nvSpPr>
          <p:spPr>
            <a:xfrm>
              <a:off x="5916678" y="2108822"/>
              <a:ext cx="89702" cy="38434"/>
            </a:xfrm>
            <a:custGeom>
              <a:avLst/>
              <a:gdLst/>
              <a:ahLst/>
              <a:cxnLst/>
              <a:rect l="l" t="t" r="r" b="b"/>
              <a:pathLst>
                <a:path w="1293" h="554" extrusionOk="0">
                  <a:moveTo>
                    <a:pt x="790" y="0"/>
                  </a:moveTo>
                  <a:lnTo>
                    <a:pt x="0" y="349"/>
                  </a:lnTo>
                  <a:lnTo>
                    <a:pt x="472" y="461"/>
                  </a:lnTo>
                  <a:cubicBezTo>
                    <a:pt x="667" y="523"/>
                    <a:pt x="882" y="554"/>
                    <a:pt x="1087" y="554"/>
                  </a:cubicBezTo>
                  <a:cubicBezTo>
                    <a:pt x="1169" y="554"/>
                    <a:pt x="1261" y="523"/>
                    <a:pt x="1282" y="451"/>
                  </a:cubicBezTo>
                  <a:cubicBezTo>
                    <a:pt x="1292" y="400"/>
                    <a:pt x="1272" y="349"/>
                    <a:pt x="1251" y="308"/>
                  </a:cubicBezTo>
                  <a:cubicBezTo>
                    <a:pt x="1169" y="205"/>
                    <a:pt x="1077" y="133"/>
                    <a:pt x="974" y="72"/>
                  </a:cubicBezTo>
                  <a:cubicBezTo>
                    <a:pt x="933" y="51"/>
                    <a:pt x="892" y="21"/>
                    <a:pt x="841" y="10"/>
                  </a:cubicBezTo>
                  <a:lnTo>
                    <a:pt x="821" y="10"/>
                  </a:lnTo>
                  <a:lnTo>
                    <a:pt x="790" y="0"/>
                  </a:lnTo>
                  <a:close/>
                </a:path>
              </a:pathLst>
            </a:custGeom>
            <a:solidFill>
              <a:srgbClr val="ED9C80"/>
            </a:solidFill>
            <a:ln>
              <a:noFill/>
            </a:ln>
          </p:spPr>
          <p:txBody>
            <a:bodyPr spcFirstLastPara="1" wrap="square" lIns="121900" tIns="121900" rIns="121900" bIns="121900" anchor="ctr" anchorCtr="0">
              <a:noAutofit/>
            </a:bodyPr>
            <a:lstStyle/>
            <a:p>
              <a:endParaRPr sz="2400"/>
            </a:p>
          </p:txBody>
        </p:sp>
        <p:sp>
          <p:nvSpPr>
            <p:cNvPr id="747" name="Google Shape;747;p40"/>
            <p:cNvSpPr/>
            <p:nvPr/>
          </p:nvSpPr>
          <p:spPr>
            <a:xfrm>
              <a:off x="5287230" y="1914778"/>
              <a:ext cx="218462" cy="99484"/>
            </a:xfrm>
            <a:custGeom>
              <a:avLst/>
              <a:gdLst/>
              <a:ahLst/>
              <a:cxnLst/>
              <a:rect l="l" t="t" r="r" b="b"/>
              <a:pathLst>
                <a:path w="3149" h="1434" extrusionOk="0">
                  <a:moveTo>
                    <a:pt x="1617" y="1"/>
                  </a:moveTo>
                  <a:cubicBezTo>
                    <a:pt x="1463" y="1"/>
                    <a:pt x="1310" y="17"/>
                    <a:pt x="1159" y="50"/>
                  </a:cubicBezTo>
                  <a:cubicBezTo>
                    <a:pt x="749" y="132"/>
                    <a:pt x="278" y="367"/>
                    <a:pt x="73" y="757"/>
                  </a:cubicBezTo>
                  <a:cubicBezTo>
                    <a:pt x="11" y="870"/>
                    <a:pt x="1" y="1013"/>
                    <a:pt x="52" y="1136"/>
                  </a:cubicBezTo>
                  <a:lnTo>
                    <a:pt x="923" y="1434"/>
                  </a:lnTo>
                  <a:cubicBezTo>
                    <a:pt x="1190" y="1239"/>
                    <a:pt x="1508" y="1116"/>
                    <a:pt x="1836" y="1075"/>
                  </a:cubicBezTo>
                  <a:cubicBezTo>
                    <a:pt x="1891" y="1069"/>
                    <a:pt x="1951" y="1067"/>
                    <a:pt x="2013" y="1067"/>
                  </a:cubicBezTo>
                  <a:cubicBezTo>
                    <a:pt x="2115" y="1067"/>
                    <a:pt x="2225" y="1072"/>
                    <a:pt x="2334" y="1072"/>
                  </a:cubicBezTo>
                  <a:cubicBezTo>
                    <a:pt x="2619" y="1072"/>
                    <a:pt x="2904" y="1039"/>
                    <a:pt x="3056" y="798"/>
                  </a:cubicBezTo>
                  <a:cubicBezTo>
                    <a:pt x="3117" y="675"/>
                    <a:pt x="3148" y="542"/>
                    <a:pt x="3148" y="408"/>
                  </a:cubicBezTo>
                  <a:cubicBezTo>
                    <a:pt x="2943" y="408"/>
                    <a:pt x="2759" y="306"/>
                    <a:pt x="2574" y="214"/>
                  </a:cubicBezTo>
                  <a:cubicBezTo>
                    <a:pt x="2274" y="74"/>
                    <a:pt x="1945" y="1"/>
                    <a:pt x="1617" y="1"/>
                  </a:cubicBezTo>
                  <a:close/>
                </a:path>
              </a:pathLst>
            </a:custGeom>
            <a:solidFill>
              <a:srgbClr val="8C4A09"/>
            </a:solidFill>
            <a:ln>
              <a:noFill/>
            </a:ln>
          </p:spPr>
          <p:txBody>
            <a:bodyPr spcFirstLastPara="1" wrap="square" lIns="121900" tIns="121900" rIns="121900" bIns="121900" anchor="ctr" anchorCtr="0">
              <a:noAutofit/>
            </a:bodyPr>
            <a:lstStyle/>
            <a:p>
              <a:endParaRPr sz="2400"/>
            </a:p>
          </p:txBody>
        </p:sp>
        <p:sp>
          <p:nvSpPr>
            <p:cNvPr id="748" name="Google Shape;748;p40"/>
            <p:cNvSpPr/>
            <p:nvPr/>
          </p:nvSpPr>
          <p:spPr>
            <a:xfrm>
              <a:off x="5492791" y="2037643"/>
              <a:ext cx="33508" cy="56263"/>
            </a:xfrm>
            <a:custGeom>
              <a:avLst/>
              <a:gdLst/>
              <a:ahLst/>
              <a:cxnLst/>
              <a:rect l="l" t="t" r="r" b="b"/>
              <a:pathLst>
                <a:path w="483" h="811" extrusionOk="0">
                  <a:moveTo>
                    <a:pt x="1" y="1"/>
                  </a:moveTo>
                  <a:lnTo>
                    <a:pt x="42" y="811"/>
                  </a:lnTo>
                  <a:cubicBezTo>
                    <a:pt x="267" y="790"/>
                    <a:pt x="482" y="678"/>
                    <a:pt x="400" y="462"/>
                  </a:cubicBezTo>
                  <a:cubicBezTo>
                    <a:pt x="390" y="431"/>
                    <a:pt x="370" y="390"/>
                    <a:pt x="349" y="370"/>
                  </a:cubicBezTo>
                  <a:cubicBezTo>
                    <a:pt x="247" y="237"/>
                    <a:pt x="124" y="114"/>
                    <a:pt x="1" y="1"/>
                  </a:cubicBezTo>
                  <a:close/>
                </a:path>
              </a:pathLst>
            </a:custGeom>
            <a:solidFill>
              <a:srgbClr val="ED9C80"/>
            </a:solidFill>
            <a:ln>
              <a:noFill/>
            </a:ln>
          </p:spPr>
          <p:txBody>
            <a:bodyPr spcFirstLastPara="1" wrap="square" lIns="121900" tIns="121900" rIns="121900" bIns="121900" anchor="ctr" anchorCtr="0">
              <a:noAutofit/>
            </a:bodyPr>
            <a:lstStyle/>
            <a:p>
              <a:endParaRPr sz="2400"/>
            </a:p>
          </p:txBody>
        </p:sp>
        <p:sp>
          <p:nvSpPr>
            <p:cNvPr id="749" name="Google Shape;749;p40"/>
            <p:cNvSpPr/>
            <p:nvPr/>
          </p:nvSpPr>
          <p:spPr>
            <a:xfrm>
              <a:off x="5649997" y="2133312"/>
              <a:ext cx="527736" cy="479451"/>
            </a:xfrm>
            <a:custGeom>
              <a:avLst/>
              <a:gdLst/>
              <a:ahLst/>
              <a:cxnLst/>
              <a:rect l="l" t="t" r="r" b="b"/>
              <a:pathLst>
                <a:path w="7607" h="6911" extrusionOk="0">
                  <a:moveTo>
                    <a:pt x="3819" y="0"/>
                  </a:moveTo>
                  <a:cubicBezTo>
                    <a:pt x="3550" y="0"/>
                    <a:pt x="3277" y="32"/>
                    <a:pt x="3004" y="98"/>
                  </a:cubicBezTo>
                  <a:cubicBezTo>
                    <a:pt x="1148" y="539"/>
                    <a:pt x="0" y="2405"/>
                    <a:pt x="441" y="4260"/>
                  </a:cubicBezTo>
                  <a:cubicBezTo>
                    <a:pt x="826" y="5843"/>
                    <a:pt x="2240" y="6911"/>
                    <a:pt x="3799" y="6911"/>
                  </a:cubicBezTo>
                  <a:cubicBezTo>
                    <a:pt x="4067" y="6911"/>
                    <a:pt x="4340" y="6879"/>
                    <a:pt x="4613" y="6813"/>
                  </a:cubicBezTo>
                  <a:cubicBezTo>
                    <a:pt x="6469" y="6372"/>
                    <a:pt x="7607" y="4506"/>
                    <a:pt x="7166" y="2651"/>
                  </a:cubicBezTo>
                  <a:cubicBezTo>
                    <a:pt x="6790" y="1068"/>
                    <a:pt x="5377" y="0"/>
                    <a:pt x="3819" y="0"/>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750" name="Google Shape;750;p40"/>
            <p:cNvSpPr/>
            <p:nvPr/>
          </p:nvSpPr>
          <p:spPr>
            <a:xfrm>
              <a:off x="5639313" y="2126166"/>
              <a:ext cx="448856" cy="420759"/>
            </a:xfrm>
            <a:custGeom>
              <a:avLst/>
              <a:gdLst/>
              <a:ahLst/>
              <a:cxnLst/>
              <a:rect l="l" t="t" r="r" b="b"/>
              <a:pathLst>
                <a:path w="6470" h="6065" extrusionOk="0">
                  <a:moveTo>
                    <a:pt x="3855" y="0"/>
                  </a:moveTo>
                  <a:cubicBezTo>
                    <a:pt x="2974" y="0"/>
                    <a:pt x="2091" y="335"/>
                    <a:pt x="1415" y="1011"/>
                  </a:cubicBezTo>
                  <a:cubicBezTo>
                    <a:pt x="0" y="2426"/>
                    <a:pt x="82" y="4743"/>
                    <a:pt x="1579" y="6065"/>
                  </a:cubicBezTo>
                  <a:cubicBezTo>
                    <a:pt x="380" y="4691"/>
                    <a:pt x="451" y="2631"/>
                    <a:pt x="1743" y="1339"/>
                  </a:cubicBezTo>
                  <a:cubicBezTo>
                    <a:pt x="2411" y="665"/>
                    <a:pt x="3295" y="326"/>
                    <a:pt x="4182" y="326"/>
                  </a:cubicBezTo>
                  <a:cubicBezTo>
                    <a:pt x="4995" y="326"/>
                    <a:pt x="5812" y="611"/>
                    <a:pt x="6469" y="1185"/>
                  </a:cubicBezTo>
                  <a:cubicBezTo>
                    <a:pt x="5779" y="399"/>
                    <a:pt x="4818" y="0"/>
                    <a:pt x="3855" y="0"/>
                  </a:cubicBezTo>
                  <a:close/>
                </a:path>
              </a:pathLst>
            </a:custGeom>
            <a:solidFill>
              <a:srgbClr val="FDE571"/>
            </a:solidFill>
            <a:ln>
              <a:noFill/>
            </a:ln>
          </p:spPr>
          <p:txBody>
            <a:bodyPr spcFirstLastPara="1" wrap="square" lIns="121900" tIns="121900" rIns="121900" bIns="121900" anchor="ctr" anchorCtr="0">
              <a:noAutofit/>
            </a:bodyPr>
            <a:lstStyle/>
            <a:p>
              <a:endParaRPr sz="2400"/>
            </a:p>
          </p:txBody>
        </p:sp>
        <p:sp>
          <p:nvSpPr>
            <p:cNvPr id="751" name="Google Shape;751;p40"/>
            <p:cNvSpPr/>
            <p:nvPr/>
          </p:nvSpPr>
          <p:spPr>
            <a:xfrm>
              <a:off x="5716806" y="2200884"/>
              <a:ext cx="393356" cy="362276"/>
            </a:xfrm>
            <a:custGeom>
              <a:avLst/>
              <a:gdLst/>
              <a:ahLst/>
              <a:cxnLst/>
              <a:rect l="l" t="t" r="r" b="b"/>
              <a:pathLst>
                <a:path w="5670" h="5222" extrusionOk="0">
                  <a:moveTo>
                    <a:pt x="2843" y="1"/>
                  </a:moveTo>
                  <a:cubicBezTo>
                    <a:pt x="1614" y="1"/>
                    <a:pt x="513" y="867"/>
                    <a:pt x="278" y="2118"/>
                  </a:cubicBezTo>
                  <a:cubicBezTo>
                    <a:pt x="1" y="3532"/>
                    <a:pt x="923" y="4896"/>
                    <a:pt x="2338" y="5172"/>
                  </a:cubicBezTo>
                  <a:cubicBezTo>
                    <a:pt x="2506" y="5205"/>
                    <a:pt x="2673" y="5221"/>
                    <a:pt x="2838" y="5221"/>
                  </a:cubicBezTo>
                  <a:cubicBezTo>
                    <a:pt x="4061" y="5221"/>
                    <a:pt x="5149" y="4350"/>
                    <a:pt x="5393" y="3112"/>
                  </a:cubicBezTo>
                  <a:cubicBezTo>
                    <a:pt x="5670" y="1697"/>
                    <a:pt x="4747" y="324"/>
                    <a:pt x="3332" y="47"/>
                  </a:cubicBezTo>
                  <a:cubicBezTo>
                    <a:pt x="3168" y="16"/>
                    <a:pt x="3005" y="1"/>
                    <a:pt x="2843" y="1"/>
                  </a:cubicBezTo>
                  <a:close/>
                </a:path>
              </a:pathLst>
            </a:custGeom>
            <a:solidFill>
              <a:srgbClr val="FFB127"/>
            </a:solidFill>
            <a:ln>
              <a:noFill/>
            </a:ln>
          </p:spPr>
          <p:txBody>
            <a:bodyPr spcFirstLastPara="1" wrap="square" lIns="121900" tIns="121900" rIns="121900" bIns="121900" anchor="ctr" anchorCtr="0">
              <a:noAutofit/>
            </a:bodyPr>
            <a:lstStyle/>
            <a:p>
              <a:endParaRPr sz="2400"/>
            </a:p>
          </p:txBody>
        </p:sp>
        <p:sp>
          <p:nvSpPr>
            <p:cNvPr id="752" name="Google Shape;752;p40"/>
            <p:cNvSpPr/>
            <p:nvPr/>
          </p:nvSpPr>
          <p:spPr>
            <a:xfrm>
              <a:off x="5712574" y="2191518"/>
              <a:ext cx="335706" cy="315587"/>
            </a:xfrm>
            <a:custGeom>
              <a:avLst/>
              <a:gdLst/>
              <a:ahLst/>
              <a:cxnLst/>
              <a:rect l="l" t="t" r="r" b="b"/>
              <a:pathLst>
                <a:path w="4839" h="4549" extrusionOk="0">
                  <a:moveTo>
                    <a:pt x="2903" y="0"/>
                  </a:moveTo>
                  <a:cubicBezTo>
                    <a:pt x="2236" y="0"/>
                    <a:pt x="1568" y="254"/>
                    <a:pt x="1056" y="766"/>
                  </a:cubicBezTo>
                  <a:cubicBezTo>
                    <a:pt x="0" y="1822"/>
                    <a:pt x="41" y="3544"/>
                    <a:pt x="1148" y="4549"/>
                  </a:cubicBezTo>
                  <a:cubicBezTo>
                    <a:pt x="216" y="3513"/>
                    <a:pt x="257" y="1935"/>
                    <a:pt x="1241" y="951"/>
                  </a:cubicBezTo>
                  <a:cubicBezTo>
                    <a:pt x="1750" y="441"/>
                    <a:pt x="2418" y="185"/>
                    <a:pt x="3088" y="185"/>
                  </a:cubicBezTo>
                  <a:cubicBezTo>
                    <a:pt x="3713" y="185"/>
                    <a:pt x="4339" y="408"/>
                    <a:pt x="4839" y="858"/>
                  </a:cubicBezTo>
                  <a:cubicBezTo>
                    <a:pt x="4321" y="288"/>
                    <a:pt x="3613" y="0"/>
                    <a:pt x="2903"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753" name="Google Shape;753;p40"/>
            <p:cNvSpPr/>
            <p:nvPr/>
          </p:nvSpPr>
          <p:spPr>
            <a:xfrm>
              <a:off x="5838422" y="2267415"/>
              <a:ext cx="147283" cy="214854"/>
            </a:xfrm>
            <a:custGeom>
              <a:avLst/>
              <a:gdLst/>
              <a:ahLst/>
              <a:cxnLst/>
              <a:rect l="l" t="t" r="r" b="b"/>
              <a:pathLst>
                <a:path w="2123" h="3097" extrusionOk="0">
                  <a:moveTo>
                    <a:pt x="831" y="0"/>
                  </a:moveTo>
                  <a:cubicBezTo>
                    <a:pt x="800" y="0"/>
                    <a:pt x="780" y="10"/>
                    <a:pt x="759" y="31"/>
                  </a:cubicBezTo>
                  <a:cubicBezTo>
                    <a:pt x="749" y="51"/>
                    <a:pt x="739" y="72"/>
                    <a:pt x="739" y="92"/>
                  </a:cubicBezTo>
                  <a:lnTo>
                    <a:pt x="739" y="349"/>
                  </a:lnTo>
                  <a:cubicBezTo>
                    <a:pt x="636" y="379"/>
                    <a:pt x="544" y="410"/>
                    <a:pt x="462" y="461"/>
                  </a:cubicBezTo>
                  <a:cubicBezTo>
                    <a:pt x="380" y="502"/>
                    <a:pt x="308" y="554"/>
                    <a:pt x="257" y="615"/>
                  </a:cubicBezTo>
                  <a:cubicBezTo>
                    <a:pt x="196" y="677"/>
                    <a:pt x="155" y="748"/>
                    <a:pt x="124" y="820"/>
                  </a:cubicBezTo>
                  <a:cubicBezTo>
                    <a:pt x="93" y="902"/>
                    <a:pt x="83" y="974"/>
                    <a:pt x="83" y="1056"/>
                  </a:cubicBezTo>
                  <a:cubicBezTo>
                    <a:pt x="73" y="1230"/>
                    <a:pt x="134" y="1394"/>
                    <a:pt x="247" y="1528"/>
                  </a:cubicBezTo>
                  <a:cubicBezTo>
                    <a:pt x="380" y="1661"/>
                    <a:pt x="565" y="1753"/>
                    <a:pt x="759" y="1784"/>
                  </a:cubicBezTo>
                  <a:lnTo>
                    <a:pt x="1087" y="1845"/>
                  </a:lnTo>
                  <a:cubicBezTo>
                    <a:pt x="1180" y="1866"/>
                    <a:pt x="1251" y="1886"/>
                    <a:pt x="1313" y="1907"/>
                  </a:cubicBezTo>
                  <a:cubicBezTo>
                    <a:pt x="1354" y="1917"/>
                    <a:pt x="1395" y="1948"/>
                    <a:pt x="1436" y="1968"/>
                  </a:cubicBezTo>
                  <a:cubicBezTo>
                    <a:pt x="1467" y="1989"/>
                    <a:pt x="1487" y="2020"/>
                    <a:pt x="1487" y="2061"/>
                  </a:cubicBezTo>
                  <a:cubicBezTo>
                    <a:pt x="1487" y="2122"/>
                    <a:pt x="1446" y="2173"/>
                    <a:pt x="1364" y="2194"/>
                  </a:cubicBezTo>
                  <a:cubicBezTo>
                    <a:pt x="1262" y="2225"/>
                    <a:pt x="1159" y="2235"/>
                    <a:pt x="1057" y="2235"/>
                  </a:cubicBezTo>
                  <a:cubicBezTo>
                    <a:pt x="995" y="2235"/>
                    <a:pt x="944" y="2235"/>
                    <a:pt x="882" y="2214"/>
                  </a:cubicBezTo>
                  <a:cubicBezTo>
                    <a:pt x="841" y="2204"/>
                    <a:pt x="800" y="2184"/>
                    <a:pt x="770" y="2153"/>
                  </a:cubicBezTo>
                  <a:cubicBezTo>
                    <a:pt x="739" y="2143"/>
                    <a:pt x="718" y="2122"/>
                    <a:pt x="698" y="2091"/>
                  </a:cubicBezTo>
                  <a:lnTo>
                    <a:pt x="657" y="2050"/>
                  </a:lnTo>
                  <a:cubicBezTo>
                    <a:pt x="636" y="2030"/>
                    <a:pt x="616" y="2020"/>
                    <a:pt x="595" y="2009"/>
                  </a:cubicBezTo>
                  <a:cubicBezTo>
                    <a:pt x="575" y="2009"/>
                    <a:pt x="554" y="1999"/>
                    <a:pt x="524" y="1999"/>
                  </a:cubicBezTo>
                  <a:lnTo>
                    <a:pt x="73" y="1999"/>
                  </a:lnTo>
                  <a:cubicBezTo>
                    <a:pt x="52" y="1999"/>
                    <a:pt x="42" y="2009"/>
                    <a:pt x="21" y="2020"/>
                  </a:cubicBezTo>
                  <a:cubicBezTo>
                    <a:pt x="11" y="2040"/>
                    <a:pt x="1" y="2061"/>
                    <a:pt x="1" y="2081"/>
                  </a:cubicBezTo>
                  <a:cubicBezTo>
                    <a:pt x="11" y="2153"/>
                    <a:pt x="21" y="2225"/>
                    <a:pt x="62" y="2286"/>
                  </a:cubicBezTo>
                  <a:cubicBezTo>
                    <a:pt x="93" y="2358"/>
                    <a:pt x="144" y="2430"/>
                    <a:pt x="206" y="2481"/>
                  </a:cubicBezTo>
                  <a:cubicBezTo>
                    <a:pt x="267" y="2542"/>
                    <a:pt x="349" y="2594"/>
                    <a:pt x="431" y="2635"/>
                  </a:cubicBezTo>
                  <a:cubicBezTo>
                    <a:pt x="524" y="2686"/>
                    <a:pt x="626" y="2727"/>
                    <a:pt x="729" y="2748"/>
                  </a:cubicBezTo>
                  <a:lnTo>
                    <a:pt x="729" y="3004"/>
                  </a:lnTo>
                  <a:cubicBezTo>
                    <a:pt x="729" y="3024"/>
                    <a:pt x="739" y="3055"/>
                    <a:pt x="749" y="3065"/>
                  </a:cubicBezTo>
                  <a:cubicBezTo>
                    <a:pt x="770" y="3086"/>
                    <a:pt x="790" y="3096"/>
                    <a:pt x="821" y="3096"/>
                  </a:cubicBezTo>
                  <a:lnTo>
                    <a:pt x="1262" y="3096"/>
                  </a:lnTo>
                  <a:cubicBezTo>
                    <a:pt x="1292" y="3096"/>
                    <a:pt x="1313" y="3086"/>
                    <a:pt x="1333" y="3065"/>
                  </a:cubicBezTo>
                  <a:cubicBezTo>
                    <a:pt x="1354" y="3055"/>
                    <a:pt x="1364" y="3024"/>
                    <a:pt x="1354" y="3004"/>
                  </a:cubicBezTo>
                  <a:lnTo>
                    <a:pt x="1354" y="2758"/>
                  </a:lnTo>
                  <a:cubicBezTo>
                    <a:pt x="1467" y="2748"/>
                    <a:pt x="1569" y="2717"/>
                    <a:pt x="1672" y="2676"/>
                  </a:cubicBezTo>
                  <a:cubicBezTo>
                    <a:pt x="1754" y="2635"/>
                    <a:pt x="1836" y="2583"/>
                    <a:pt x="1908" y="2522"/>
                  </a:cubicBezTo>
                  <a:cubicBezTo>
                    <a:pt x="1969" y="2460"/>
                    <a:pt x="2020" y="2389"/>
                    <a:pt x="2061" y="2307"/>
                  </a:cubicBezTo>
                  <a:cubicBezTo>
                    <a:pt x="2102" y="2225"/>
                    <a:pt x="2123" y="2132"/>
                    <a:pt x="2113" y="2040"/>
                  </a:cubicBezTo>
                  <a:cubicBezTo>
                    <a:pt x="2123" y="1948"/>
                    <a:pt x="2102" y="1856"/>
                    <a:pt x="2072" y="1763"/>
                  </a:cubicBezTo>
                  <a:cubicBezTo>
                    <a:pt x="2041" y="1681"/>
                    <a:pt x="1990" y="1610"/>
                    <a:pt x="1928" y="1558"/>
                  </a:cubicBezTo>
                  <a:cubicBezTo>
                    <a:pt x="1856" y="1497"/>
                    <a:pt x="1785" y="1446"/>
                    <a:pt x="1692" y="1415"/>
                  </a:cubicBezTo>
                  <a:cubicBezTo>
                    <a:pt x="1590" y="1364"/>
                    <a:pt x="1477" y="1333"/>
                    <a:pt x="1364" y="1312"/>
                  </a:cubicBezTo>
                  <a:lnTo>
                    <a:pt x="1046" y="1251"/>
                  </a:lnTo>
                  <a:cubicBezTo>
                    <a:pt x="985" y="1241"/>
                    <a:pt x="913" y="1220"/>
                    <a:pt x="852" y="1189"/>
                  </a:cubicBezTo>
                  <a:cubicBezTo>
                    <a:pt x="811" y="1179"/>
                    <a:pt x="770" y="1159"/>
                    <a:pt x="739" y="1128"/>
                  </a:cubicBezTo>
                  <a:cubicBezTo>
                    <a:pt x="718" y="1107"/>
                    <a:pt x="708" y="1077"/>
                    <a:pt x="708" y="1046"/>
                  </a:cubicBezTo>
                  <a:cubicBezTo>
                    <a:pt x="708" y="1015"/>
                    <a:pt x="718" y="984"/>
                    <a:pt x="739" y="964"/>
                  </a:cubicBezTo>
                  <a:cubicBezTo>
                    <a:pt x="759" y="933"/>
                    <a:pt x="780" y="923"/>
                    <a:pt x="811" y="902"/>
                  </a:cubicBezTo>
                  <a:cubicBezTo>
                    <a:pt x="841" y="892"/>
                    <a:pt x="882" y="882"/>
                    <a:pt x="913" y="882"/>
                  </a:cubicBezTo>
                  <a:cubicBezTo>
                    <a:pt x="954" y="872"/>
                    <a:pt x="1005" y="872"/>
                    <a:pt x="1046" y="872"/>
                  </a:cubicBezTo>
                  <a:cubicBezTo>
                    <a:pt x="1098" y="872"/>
                    <a:pt x="1149" y="872"/>
                    <a:pt x="1190" y="892"/>
                  </a:cubicBezTo>
                  <a:cubicBezTo>
                    <a:pt x="1231" y="902"/>
                    <a:pt x="1262" y="913"/>
                    <a:pt x="1292" y="933"/>
                  </a:cubicBezTo>
                  <a:cubicBezTo>
                    <a:pt x="1323" y="943"/>
                    <a:pt x="1344" y="964"/>
                    <a:pt x="1364" y="984"/>
                  </a:cubicBezTo>
                  <a:cubicBezTo>
                    <a:pt x="1374" y="1005"/>
                    <a:pt x="1385" y="1015"/>
                    <a:pt x="1395" y="1015"/>
                  </a:cubicBezTo>
                  <a:cubicBezTo>
                    <a:pt x="1415" y="1036"/>
                    <a:pt x="1426" y="1046"/>
                    <a:pt x="1456" y="1056"/>
                  </a:cubicBezTo>
                  <a:cubicBezTo>
                    <a:pt x="1477" y="1066"/>
                    <a:pt x="1508" y="1077"/>
                    <a:pt x="1528" y="1077"/>
                  </a:cubicBezTo>
                  <a:lnTo>
                    <a:pt x="1979" y="1077"/>
                  </a:lnTo>
                  <a:cubicBezTo>
                    <a:pt x="2000" y="1077"/>
                    <a:pt x="2020" y="1066"/>
                    <a:pt x="2031" y="1046"/>
                  </a:cubicBezTo>
                  <a:cubicBezTo>
                    <a:pt x="2041" y="1036"/>
                    <a:pt x="2051" y="1015"/>
                    <a:pt x="2051" y="995"/>
                  </a:cubicBezTo>
                  <a:cubicBezTo>
                    <a:pt x="2051" y="933"/>
                    <a:pt x="2031" y="872"/>
                    <a:pt x="2000" y="810"/>
                  </a:cubicBezTo>
                  <a:cubicBezTo>
                    <a:pt x="1959" y="748"/>
                    <a:pt x="1908" y="687"/>
                    <a:pt x="1856" y="625"/>
                  </a:cubicBezTo>
                  <a:cubicBezTo>
                    <a:pt x="1795" y="564"/>
                    <a:pt x="1723" y="513"/>
                    <a:pt x="1641" y="472"/>
                  </a:cubicBezTo>
                  <a:cubicBezTo>
                    <a:pt x="1549" y="420"/>
                    <a:pt x="1456" y="390"/>
                    <a:pt x="1364" y="369"/>
                  </a:cubicBezTo>
                  <a:lnTo>
                    <a:pt x="1364" y="92"/>
                  </a:lnTo>
                  <a:cubicBezTo>
                    <a:pt x="1364" y="72"/>
                    <a:pt x="1354" y="51"/>
                    <a:pt x="1344" y="31"/>
                  </a:cubicBezTo>
                  <a:cubicBezTo>
                    <a:pt x="1323" y="10"/>
                    <a:pt x="1303" y="0"/>
                    <a:pt x="1272" y="0"/>
                  </a:cubicBezTo>
                  <a:close/>
                </a:path>
              </a:pathLst>
            </a:custGeom>
            <a:solidFill>
              <a:srgbClr val="E38601"/>
            </a:solidFill>
            <a:ln>
              <a:noFill/>
            </a:ln>
          </p:spPr>
          <p:txBody>
            <a:bodyPr spcFirstLastPara="1" wrap="square" lIns="121900" tIns="121900" rIns="121900" bIns="121900" anchor="ctr" anchorCtr="0">
              <a:noAutofit/>
            </a:bodyPr>
            <a:lstStyle/>
            <a:p>
              <a:endParaRPr sz="2400"/>
            </a:p>
          </p:txBody>
        </p:sp>
        <p:sp>
          <p:nvSpPr>
            <p:cNvPr id="754" name="Google Shape;754;p40"/>
            <p:cNvSpPr/>
            <p:nvPr/>
          </p:nvSpPr>
          <p:spPr>
            <a:xfrm>
              <a:off x="5832733" y="2262420"/>
              <a:ext cx="146589" cy="213397"/>
            </a:xfrm>
            <a:custGeom>
              <a:avLst/>
              <a:gdLst/>
              <a:ahLst/>
              <a:cxnLst/>
              <a:rect l="l" t="t" r="r" b="b"/>
              <a:pathLst>
                <a:path w="2113" h="3076" extrusionOk="0">
                  <a:moveTo>
                    <a:pt x="821" y="0"/>
                  </a:moveTo>
                  <a:cubicBezTo>
                    <a:pt x="790" y="0"/>
                    <a:pt x="770" y="11"/>
                    <a:pt x="749" y="31"/>
                  </a:cubicBezTo>
                  <a:cubicBezTo>
                    <a:pt x="739" y="41"/>
                    <a:pt x="729" y="72"/>
                    <a:pt x="729" y="93"/>
                  </a:cubicBezTo>
                  <a:lnTo>
                    <a:pt x="729" y="349"/>
                  </a:lnTo>
                  <a:cubicBezTo>
                    <a:pt x="636" y="369"/>
                    <a:pt x="534" y="410"/>
                    <a:pt x="452" y="451"/>
                  </a:cubicBezTo>
                  <a:cubicBezTo>
                    <a:pt x="380" y="503"/>
                    <a:pt x="308" y="554"/>
                    <a:pt x="247" y="615"/>
                  </a:cubicBezTo>
                  <a:cubicBezTo>
                    <a:pt x="196" y="677"/>
                    <a:pt x="144" y="749"/>
                    <a:pt x="124" y="820"/>
                  </a:cubicBezTo>
                  <a:cubicBezTo>
                    <a:pt x="93" y="892"/>
                    <a:pt x="83" y="964"/>
                    <a:pt x="83" y="1036"/>
                  </a:cubicBezTo>
                  <a:cubicBezTo>
                    <a:pt x="73" y="1210"/>
                    <a:pt x="124" y="1374"/>
                    <a:pt x="237" y="1507"/>
                  </a:cubicBezTo>
                  <a:cubicBezTo>
                    <a:pt x="380" y="1641"/>
                    <a:pt x="565" y="1733"/>
                    <a:pt x="749" y="1764"/>
                  </a:cubicBezTo>
                  <a:cubicBezTo>
                    <a:pt x="882" y="1794"/>
                    <a:pt x="985" y="1815"/>
                    <a:pt x="1077" y="1835"/>
                  </a:cubicBezTo>
                  <a:cubicBezTo>
                    <a:pt x="1159" y="1846"/>
                    <a:pt x="1231" y="1866"/>
                    <a:pt x="1313" y="1887"/>
                  </a:cubicBezTo>
                  <a:cubicBezTo>
                    <a:pt x="1354" y="1907"/>
                    <a:pt x="1395" y="1928"/>
                    <a:pt x="1436" y="1948"/>
                  </a:cubicBezTo>
                  <a:cubicBezTo>
                    <a:pt x="1467" y="1969"/>
                    <a:pt x="1477" y="2010"/>
                    <a:pt x="1477" y="2040"/>
                  </a:cubicBezTo>
                  <a:cubicBezTo>
                    <a:pt x="1477" y="2102"/>
                    <a:pt x="1436" y="2153"/>
                    <a:pt x="1364" y="2184"/>
                  </a:cubicBezTo>
                  <a:cubicBezTo>
                    <a:pt x="1262" y="2215"/>
                    <a:pt x="1159" y="2225"/>
                    <a:pt x="1057" y="2225"/>
                  </a:cubicBezTo>
                  <a:cubicBezTo>
                    <a:pt x="995" y="2225"/>
                    <a:pt x="944" y="2215"/>
                    <a:pt x="882" y="2194"/>
                  </a:cubicBezTo>
                  <a:cubicBezTo>
                    <a:pt x="841" y="2184"/>
                    <a:pt x="800" y="2163"/>
                    <a:pt x="770" y="2143"/>
                  </a:cubicBezTo>
                  <a:cubicBezTo>
                    <a:pt x="739" y="2122"/>
                    <a:pt x="718" y="2102"/>
                    <a:pt x="698" y="2071"/>
                  </a:cubicBezTo>
                  <a:cubicBezTo>
                    <a:pt x="677" y="2061"/>
                    <a:pt x="657" y="2040"/>
                    <a:pt x="657" y="2030"/>
                  </a:cubicBezTo>
                  <a:cubicBezTo>
                    <a:pt x="636" y="2020"/>
                    <a:pt x="616" y="2010"/>
                    <a:pt x="595" y="1999"/>
                  </a:cubicBezTo>
                  <a:cubicBezTo>
                    <a:pt x="581" y="1992"/>
                    <a:pt x="561" y="1985"/>
                    <a:pt x="544" y="1985"/>
                  </a:cubicBezTo>
                  <a:cubicBezTo>
                    <a:pt x="536" y="1985"/>
                    <a:pt x="530" y="1986"/>
                    <a:pt x="524" y="1989"/>
                  </a:cubicBezTo>
                  <a:lnTo>
                    <a:pt x="73" y="1989"/>
                  </a:lnTo>
                  <a:cubicBezTo>
                    <a:pt x="52" y="1989"/>
                    <a:pt x="42" y="1989"/>
                    <a:pt x="21" y="2010"/>
                  </a:cubicBezTo>
                  <a:cubicBezTo>
                    <a:pt x="11" y="2020"/>
                    <a:pt x="1" y="2040"/>
                    <a:pt x="1" y="2061"/>
                  </a:cubicBezTo>
                  <a:cubicBezTo>
                    <a:pt x="1" y="2133"/>
                    <a:pt x="21" y="2204"/>
                    <a:pt x="62" y="2266"/>
                  </a:cubicBezTo>
                  <a:cubicBezTo>
                    <a:pt x="93" y="2338"/>
                    <a:pt x="144" y="2409"/>
                    <a:pt x="206" y="2461"/>
                  </a:cubicBezTo>
                  <a:cubicBezTo>
                    <a:pt x="267" y="2522"/>
                    <a:pt x="349" y="2584"/>
                    <a:pt x="431" y="2625"/>
                  </a:cubicBezTo>
                  <a:cubicBezTo>
                    <a:pt x="524" y="2676"/>
                    <a:pt x="626" y="2707"/>
                    <a:pt x="729" y="2727"/>
                  </a:cubicBezTo>
                  <a:lnTo>
                    <a:pt x="729" y="2984"/>
                  </a:lnTo>
                  <a:cubicBezTo>
                    <a:pt x="729" y="3014"/>
                    <a:pt x="739" y="3035"/>
                    <a:pt x="749" y="3055"/>
                  </a:cubicBezTo>
                  <a:cubicBezTo>
                    <a:pt x="770" y="3066"/>
                    <a:pt x="790" y="3076"/>
                    <a:pt x="821" y="3076"/>
                  </a:cubicBezTo>
                  <a:lnTo>
                    <a:pt x="1262" y="3076"/>
                  </a:lnTo>
                  <a:cubicBezTo>
                    <a:pt x="1313" y="3076"/>
                    <a:pt x="1354" y="3035"/>
                    <a:pt x="1354" y="2984"/>
                  </a:cubicBezTo>
                  <a:lnTo>
                    <a:pt x="1354" y="2748"/>
                  </a:lnTo>
                  <a:cubicBezTo>
                    <a:pt x="1467" y="2727"/>
                    <a:pt x="1569" y="2697"/>
                    <a:pt x="1661" y="2655"/>
                  </a:cubicBezTo>
                  <a:cubicBezTo>
                    <a:pt x="1754" y="2614"/>
                    <a:pt x="1836" y="2563"/>
                    <a:pt x="1908" y="2502"/>
                  </a:cubicBezTo>
                  <a:cubicBezTo>
                    <a:pt x="1969" y="2440"/>
                    <a:pt x="2020" y="2368"/>
                    <a:pt x="2061" y="2286"/>
                  </a:cubicBezTo>
                  <a:cubicBezTo>
                    <a:pt x="2102" y="2204"/>
                    <a:pt x="2113" y="2112"/>
                    <a:pt x="2113" y="2020"/>
                  </a:cubicBezTo>
                  <a:cubicBezTo>
                    <a:pt x="2113" y="1928"/>
                    <a:pt x="2102" y="1835"/>
                    <a:pt x="2072" y="1743"/>
                  </a:cubicBezTo>
                  <a:cubicBezTo>
                    <a:pt x="2041" y="1671"/>
                    <a:pt x="1990" y="1600"/>
                    <a:pt x="1928" y="1538"/>
                  </a:cubicBezTo>
                  <a:cubicBezTo>
                    <a:pt x="1856" y="1477"/>
                    <a:pt x="1785" y="1425"/>
                    <a:pt x="1692" y="1395"/>
                  </a:cubicBezTo>
                  <a:cubicBezTo>
                    <a:pt x="1590" y="1354"/>
                    <a:pt x="1477" y="1323"/>
                    <a:pt x="1364" y="1302"/>
                  </a:cubicBezTo>
                  <a:lnTo>
                    <a:pt x="1046" y="1231"/>
                  </a:lnTo>
                  <a:cubicBezTo>
                    <a:pt x="985" y="1220"/>
                    <a:pt x="913" y="1200"/>
                    <a:pt x="852" y="1179"/>
                  </a:cubicBezTo>
                  <a:cubicBezTo>
                    <a:pt x="811" y="1169"/>
                    <a:pt x="770" y="1138"/>
                    <a:pt x="739" y="1118"/>
                  </a:cubicBezTo>
                  <a:cubicBezTo>
                    <a:pt x="718" y="1087"/>
                    <a:pt x="708" y="1056"/>
                    <a:pt x="708" y="1026"/>
                  </a:cubicBezTo>
                  <a:cubicBezTo>
                    <a:pt x="708" y="995"/>
                    <a:pt x="718" y="964"/>
                    <a:pt x="739" y="944"/>
                  </a:cubicBezTo>
                  <a:cubicBezTo>
                    <a:pt x="749" y="923"/>
                    <a:pt x="780" y="903"/>
                    <a:pt x="811" y="892"/>
                  </a:cubicBezTo>
                  <a:cubicBezTo>
                    <a:pt x="841" y="872"/>
                    <a:pt x="882" y="872"/>
                    <a:pt x="913" y="861"/>
                  </a:cubicBezTo>
                  <a:cubicBezTo>
                    <a:pt x="954" y="851"/>
                    <a:pt x="995" y="851"/>
                    <a:pt x="1046" y="851"/>
                  </a:cubicBezTo>
                  <a:cubicBezTo>
                    <a:pt x="1098" y="851"/>
                    <a:pt x="1149" y="861"/>
                    <a:pt x="1190" y="872"/>
                  </a:cubicBezTo>
                  <a:cubicBezTo>
                    <a:pt x="1231" y="882"/>
                    <a:pt x="1262" y="903"/>
                    <a:pt x="1292" y="913"/>
                  </a:cubicBezTo>
                  <a:cubicBezTo>
                    <a:pt x="1323" y="933"/>
                    <a:pt x="1344" y="944"/>
                    <a:pt x="1364" y="964"/>
                  </a:cubicBezTo>
                  <a:lnTo>
                    <a:pt x="1395" y="995"/>
                  </a:lnTo>
                  <a:cubicBezTo>
                    <a:pt x="1405" y="1015"/>
                    <a:pt x="1426" y="1036"/>
                    <a:pt x="1446" y="1046"/>
                  </a:cubicBezTo>
                  <a:cubicBezTo>
                    <a:pt x="1477" y="1056"/>
                    <a:pt x="1497" y="1056"/>
                    <a:pt x="1528" y="1056"/>
                  </a:cubicBezTo>
                  <a:lnTo>
                    <a:pt x="1979" y="1056"/>
                  </a:lnTo>
                  <a:cubicBezTo>
                    <a:pt x="2000" y="1056"/>
                    <a:pt x="2010" y="1046"/>
                    <a:pt x="2031" y="1036"/>
                  </a:cubicBezTo>
                  <a:cubicBezTo>
                    <a:pt x="2041" y="1015"/>
                    <a:pt x="2051" y="995"/>
                    <a:pt x="2051" y="985"/>
                  </a:cubicBezTo>
                  <a:cubicBezTo>
                    <a:pt x="2041" y="913"/>
                    <a:pt x="2031" y="851"/>
                    <a:pt x="1990" y="800"/>
                  </a:cubicBezTo>
                  <a:cubicBezTo>
                    <a:pt x="1959" y="728"/>
                    <a:pt x="1908" y="667"/>
                    <a:pt x="1856" y="615"/>
                  </a:cubicBezTo>
                  <a:cubicBezTo>
                    <a:pt x="1785" y="554"/>
                    <a:pt x="1713" y="492"/>
                    <a:pt x="1641" y="451"/>
                  </a:cubicBezTo>
                  <a:cubicBezTo>
                    <a:pt x="1549" y="410"/>
                    <a:pt x="1456" y="369"/>
                    <a:pt x="1364" y="349"/>
                  </a:cubicBezTo>
                  <a:lnTo>
                    <a:pt x="1364" y="93"/>
                  </a:lnTo>
                  <a:cubicBezTo>
                    <a:pt x="1364" y="72"/>
                    <a:pt x="1354" y="41"/>
                    <a:pt x="1333" y="31"/>
                  </a:cubicBezTo>
                  <a:cubicBezTo>
                    <a:pt x="1323" y="11"/>
                    <a:pt x="1292" y="0"/>
                    <a:pt x="1272" y="0"/>
                  </a:cubicBezTo>
                  <a:close/>
                </a:path>
              </a:pathLst>
            </a:custGeom>
            <a:solidFill>
              <a:srgbClr val="FFD454"/>
            </a:solidFill>
            <a:ln>
              <a:noFill/>
            </a:ln>
          </p:spPr>
          <p:txBody>
            <a:bodyPr spcFirstLastPara="1" wrap="square" lIns="121900" tIns="121900" rIns="121900" bIns="121900" anchor="ctr" anchorCtr="0">
              <a:noAutofit/>
            </a:bodyPr>
            <a:lstStyle/>
            <a:p>
              <a:endParaRPr sz="2400"/>
            </a:p>
          </p:txBody>
        </p:sp>
        <p:sp>
          <p:nvSpPr>
            <p:cNvPr id="755" name="Google Shape;755;p40"/>
            <p:cNvSpPr/>
            <p:nvPr/>
          </p:nvSpPr>
          <p:spPr>
            <a:xfrm>
              <a:off x="5752395" y="2529794"/>
              <a:ext cx="194181" cy="88453"/>
            </a:xfrm>
            <a:custGeom>
              <a:avLst/>
              <a:gdLst/>
              <a:ahLst/>
              <a:cxnLst/>
              <a:rect l="l" t="t" r="r" b="b"/>
              <a:pathLst>
                <a:path w="2799" h="1275" extrusionOk="0">
                  <a:moveTo>
                    <a:pt x="1794" y="1"/>
                  </a:moveTo>
                  <a:cubicBezTo>
                    <a:pt x="1661" y="32"/>
                    <a:pt x="1528" y="83"/>
                    <a:pt x="1405" y="144"/>
                  </a:cubicBezTo>
                  <a:cubicBezTo>
                    <a:pt x="1159" y="288"/>
                    <a:pt x="1097" y="360"/>
                    <a:pt x="861" y="503"/>
                  </a:cubicBezTo>
                  <a:cubicBezTo>
                    <a:pt x="730" y="597"/>
                    <a:pt x="581" y="648"/>
                    <a:pt x="423" y="648"/>
                  </a:cubicBezTo>
                  <a:cubicBezTo>
                    <a:pt x="409" y="648"/>
                    <a:pt x="394" y="648"/>
                    <a:pt x="380" y="647"/>
                  </a:cubicBezTo>
                  <a:lnTo>
                    <a:pt x="0" y="975"/>
                  </a:lnTo>
                  <a:cubicBezTo>
                    <a:pt x="164" y="1047"/>
                    <a:pt x="328" y="1098"/>
                    <a:pt x="503" y="1149"/>
                  </a:cubicBezTo>
                  <a:cubicBezTo>
                    <a:pt x="646" y="1180"/>
                    <a:pt x="800" y="1211"/>
                    <a:pt x="943" y="1231"/>
                  </a:cubicBezTo>
                  <a:cubicBezTo>
                    <a:pt x="1078" y="1256"/>
                    <a:pt x="1220" y="1275"/>
                    <a:pt x="1358" y="1275"/>
                  </a:cubicBezTo>
                  <a:cubicBezTo>
                    <a:pt x="1387" y="1275"/>
                    <a:pt x="1417" y="1274"/>
                    <a:pt x="1446" y="1272"/>
                  </a:cubicBezTo>
                  <a:cubicBezTo>
                    <a:pt x="1641" y="1262"/>
                    <a:pt x="1825" y="1211"/>
                    <a:pt x="2010" y="1149"/>
                  </a:cubicBezTo>
                  <a:cubicBezTo>
                    <a:pt x="2235" y="1088"/>
                    <a:pt x="2440" y="985"/>
                    <a:pt x="2625" y="852"/>
                  </a:cubicBezTo>
                  <a:cubicBezTo>
                    <a:pt x="2645" y="831"/>
                    <a:pt x="2799" y="729"/>
                    <a:pt x="2799" y="698"/>
                  </a:cubicBezTo>
                  <a:cubicBezTo>
                    <a:pt x="2799" y="678"/>
                    <a:pt x="2767" y="672"/>
                    <a:pt x="2725" y="672"/>
                  </a:cubicBezTo>
                  <a:cubicBezTo>
                    <a:pt x="2658" y="672"/>
                    <a:pt x="2564" y="688"/>
                    <a:pt x="2532" y="688"/>
                  </a:cubicBezTo>
                  <a:cubicBezTo>
                    <a:pt x="2510" y="688"/>
                    <a:pt x="2488" y="688"/>
                    <a:pt x="2466" y="688"/>
                  </a:cubicBezTo>
                  <a:cubicBezTo>
                    <a:pt x="1721" y="688"/>
                    <a:pt x="1528" y="521"/>
                    <a:pt x="1548" y="442"/>
                  </a:cubicBezTo>
                  <a:cubicBezTo>
                    <a:pt x="1569" y="349"/>
                    <a:pt x="1794" y="185"/>
                    <a:pt x="1825" y="93"/>
                  </a:cubicBezTo>
                  <a:cubicBezTo>
                    <a:pt x="1846" y="32"/>
                    <a:pt x="1835" y="1"/>
                    <a:pt x="1794" y="1"/>
                  </a:cubicBezTo>
                  <a:close/>
                </a:path>
              </a:pathLst>
            </a:custGeom>
            <a:solidFill>
              <a:srgbClr val="ED9C80"/>
            </a:solidFill>
            <a:ln>
              <a:noFill/>
            </a:ln>
          </p:spPr>
          <p:txBody>
            <a:bodyPr spcFirstLastPara="1" wrap="square" lIns="121900" tIns="121900" rIns="121900" bIns="121900" anchor="ctr" anchorCtr="0">
              <a:noAutofit/>
            </a:bodyPr>
            <a:lstStyle/>
            <a:p>
              <a:endParaRPr sz="2400"/>
            </a:p>
          </p:txBody>
        </p:sp>
        <p:sp>
          <p:nvSpPr>
            <p:cNvPr id="756" name="Google Shape;756;p40"/>
            <p:cNvSpPr/>
            <p:nvPr/>
          </p:nvSpPr>
          <p:spPr>
            <a:xfrm>
              <a:off x="5169915" y="2252291"/>
              <a:ext cx="347153" cy="338758"/>
            </a:xfrm>
            <a:custGeom>
              <a:avLst/>
              <a:gdLst/>
              <a:ahLst/>
              <a:cxnLst/>
              <a:rect l="l" t="t" r="r" b="b"/>
              <a:pathLst>
                <a:path w="5004" h="4883" extrusionOk="0">
                  <a:moveTo>
                    <a:pt x="991" y="1"/>
                  </a:moveTo>
                  <a:cubicBezTo>
                    <a:pt x="985" y="1"/>
                    <a:pt x="979" y="1"/>
                    <a:pt x="974" y="3"/>
                  </a:cubicBezTo>
                  <a:cubicBezTo>
                    <a:pt x="0" y="290"/>
                    <a:pt x="41" y="956"/>
                    <a:pt x="236" y="1428"/>
                  </a:cubicBezTo>
                  <a:cubicBezTo>
                    <a:pt x="328" y="1602"/>
                    <a:pt x="451" y="1756"/>
                    <a:pt x="605" y="1879"/>
                  </a:cubicBezTo>
                  <a:cubicBezTo>
                    <a:pt x="1425" y="2627"/>
                    <a:pt x="2204" y="3417"/>
                    <a:pt x="3055" y="4124"/>
                  </a:cubicBezTo>
                  <a:cubicBezTo>
                    <a:pt x="3199" y="4237"/>
                    <a:pt x="3342" y="4360"/>
                    <a:pt x="3496" y="4462"/>
                  </a:cubicBezTo>
                  <a:cubicBezTo>
                    <a:pt x="3588" y="4524"/>
                    <a:pt x="3947" y="4801"/>
                    <a:pt x="4265" y="4883"/>
                  </a:cubicBezTo>
                  <a:cubicBezTo>
                    <a:pt x="4347" y="4883"/>
                    <a:pt x="4429" y="4801"/>
                    <a:pt x="4511" y="4698"/>
                  </a:cubicBezTo>
                  <a:cubicBezTo>
                    <a:pt x="4614" y="4554"/>
                    <a:pt x="4716" y="4360"/>
                    <a:pt x="4747" y="4319"/>
                  </a:cubicBezTo>
                  <a:cubicBezTo>
                    <a:pt x="5003" y="3950"/>
                    <a:pt x="4778" y="3601"/>
                    <a:pt x="4644" y="3458"/>
                  </a:cubicBezTo>
                  <a:cubicBezTo>
                    <a:pt x="4624" y="3427"/>
                    <a:pt x="4603" y="3406"/>
                    <a:pt x="4573" y="3386"/>
                  </a:cubicBezTo>
                  <a:cubicBezTo>
                    <a:pt x="4562" y="3365"/>
                    <a:pt x="4552" y="3345"/>
                    <a:pt x="4532" y="3324"/>
                  </a:cubicBezTo>
                  <a:cubicBezTo>
                    <a:pt x="3947" y="2555"/>
                    <a:pt x="3127" y="1869"/>
                    <a:pt x="2625" y="1377"/>
                  </a:cubicBezTo>
                  <a:cubicBezTo>
                    <a:pt x="2405" y="1147"/>
                    <a:pt x="1230" y="1"/>
                    <a:pt x="99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57" name="Google Shape;757;p40"/>
            <p:cNvSpPr/>
            <p:nvPr/>
          </p:nvSpPr>
          <p:spPr>
            <a:xfrm>
              <a:off x="5425219" y="2491430"/>
              <a:ext cx="362762" cy="126748"/>
            </a:xfrm>
            <a:custGeom>
              <a:avLst/>
              <a:gdLst/>
              <a:ahLst/>
              <a:cxnLst/>
              <a:rect l="l" t="t" r="r" b="b"/>
              <a:pathLst>
                <a:path w="5229" h="1827" extrusionOk="0">
                  <a:moveTo>
                    <a:pt x="852" y="0"/>
                  </a:moveTo>
                  <a:cubicBezTo>
                    <a:pt x="852" y="0"/>
                    <a:pt x="216" y="93"/>
                    <a:pt x="31" y="585"/>
                  </a:cubicBezTo>
                  <a:cubicBezTo>
                    <a:pt x="11" y="646"/>
                    <a:pt x="1" y="708"/>
                    <a:pt x="1" y="769"/>
                  </a:cubicBezTo>
                  <a:cubicBezTo>
                    <a:pt x="1" y="779"/>
                    <a:pt x="1" y="800"/>
                    <a:pt x="1" y="810"/>
                  </a:cubicBezTo>
                  <a:cubicBezTo>
                    <a:pt x="31" y="1149"/>
                    <a:pt x="390" y="1354"/>
                    <a:pt x="462" y="1395"/>
                  </a:cubicBezTo>
                  <a:cubicBezTo>
                    <a:pt x="503" y="1405"/>
                    <a:pt x="544" y="1425"/>
                    <a:pt x="585" y="1436"/>
                  </a:cubicBezTo>
                  <a:cubicBezTo>
                    <a:pt x="1415" y="1723"/>
                    <a:pt x="2307" y="1784"/>
                    <a:pt x="3148" y="1805"/>
                  </a:cubicBezTo>
                  <a:cubicBezTo>
                    <a:pt x="3695" y="1823"/>
                    <a:pt x="4320" y="1827"/>
                    <a:pt x="4733" y="1827"/>
                  </a:cubicBezTo>
                  <a:cubicBezTo>
                    <a:pt x="5007" y="1827"/>
                    <a:pt x="5188" y="1825"/>
                    <a:pt x="5188" y="1825"/>
                  </a:cubicBezTo>
                  <a:lnTo>
                    <a:pt x="5198" y="1692"/>
                  </a:lnTo>
                  <a:lnTo>
                    <a:pt x="5229" y="1190"/>
                  </a:lnTo>
                  <a:cubicBezTo>
                    <a:pt x="5229" y="1190"/>
                    <a:pt x="3045" y="667"/>
                    <a:pt x="2092" y="287"/>
                  </a:cubicBezTo>
                  <a:cubicBezTo>
                    <a:pt x="1733" y="134"/>
                    <a:pt x="1354" y="41"/>
                    <a:pt x="964" y="11"/>
                  </a:cubicBezTo>
                  <a:cubicBezTo>
                    <a:pt x="923" y="11"/>
                    <a:pt x="882" y="0"/>
                    <a:pt x="852"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58" name="Google Shape;758;p40"/>
            <p:cNvSpPr/>
            <p:nvPr/>
          </p:nvSpPr>
          <p:spPr>
            <a:xfrm>
              <a:off x="5176992" y="2300091"/>
              <a:ext cx="608904" cy="318084"/>
            </a:xfrm>
            <a:custGeom>
              <a:avLst/>
              <a:gdLst/>
              <a:ahLst/>
              <a:cxnLst/>
              <a:rect l="l" t="t" r="r" b="b"/>
              <a:pathLst>
                <a:path w="8777" h="4585" extrusionOk="0">
                  <a:moveTo>
                    <a:pt x="52" y="1"/>
                  </a:moveTo>
                  <a:cubicBezTo>
                    <a:pt x="1" y="113"/>
                    <a:pt x="32" y="370"/>
                    <a:pt x="52" y="483"/>
                  </a:cubicBezTo>
                  <a:cubicBezTo>
                    <a:pt x="83" y="595"/>
                    <a:pt x="165" y="872"/>
                    <a:pt x="278" y="975"/>
                  </a:cubicBezTo>
                  <a:cubicBezTo>
                    <a:pt x="1026" y="1641"/>
                    <a:pt x="2759" y="3363"/>
                    <a:pt x="3404" y="3773"/>
                  </a:cubicBezTo>
                  <a:cubicBezTo>
                    <a:pt x="3486" y="3835"/>
                    <a:pt x="3845" y="4112"/>
                    <a:pt x="4173" y="4194"/>
                  </a:cubicBezTo>
                  <a:cubicBezTo>
                    <a:pt x="4993" y="4481"/>
                    <a:pt x="5885" y="4542"/>
                    <a:pt x="6726" y="4563"/>
                  </a:cubicBezTo>
                  <a:cubicBezTo>
                    <a:pt x="7273" y="4581"/>
                    <a:pt x="7898" y="4585"/>
                    <a:pt x="8311" y="4585"/>
                  </a:cubicBezTo>
                  <a:cubicBezTo>
                    <a:pt x="8585" y="4585"/>
                    <a:pt x="8766" y="4583"/>
                    <a:pt x="8766" y="4583"/>
                  </a:cubicBezTo>
                  <a:lnTo>
                    <a:pt x="8776" y="4450"/>
                  </a:lnTo>
                  <a:cubicBezTo>
                    <a:pt x="8048" y="4409"/>
                    <a:pt x="5116" y="4204"/>
                    <a:pt x="4399" y="4009"/>
                  </a:cubicBezTo>
                  <a:cubicBezTo>
                    <a:pt x="4368" y="4009"/>
                    <a:pt x="4337" y="3999"/>
                    <a:pt x="4296" y="3978"/>
                  </a:cubicBezTo>
                  <a:cubicBezTo>
                    <a:pt x="4040" y="3876"/>
                    <a:pt x="3804" y="3742"/>
                    <a:pt x="3579" y="3568"/>
                  </a:cubicBezTo>
                  <a:cubicBezTo>
                    <a:pt x="3384" y="3414"/>
                    <a:pt x="3189" y="3240"/>
                    <a:pt x="3015" y="3056"/>
                  </a:cubicBezTo>
                  <a:cubicBezTo>
                    <a:pt x="2584" y="2625"/>
                    <a:pt x="739" y="934"/>
                    <a:pt x="452" y="688"/>
                  </a:cubicBezTo>
                  <a:cubicBezTo>
                    <a:pt x="278" y="483"/>
                    <a:pt x="144" y="247"/>
                    <a:pt x="52"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759" name="Google Shape;759;p40"/>
            <p:cNvSpPr/>
            <p:nvPr/>
          </p:nvSpPr>
          <p:spPr>
            <a:xfrm>
              <a:off x="8519708" y="1497341"/>
              <a:ext cx="239066" cy="364149"/>
            </a:xfrm>
            <a:custGeom>
              <a:avLst/>
              <a:gdLst/>
              <a:ahLst/>
              <a:cxnLst/>
              <a:rect l="l" t="t" r="r" b="b"/>
              <a:pathLst>
                <a:path w="3446" h="5249" extrusionOk="0">
                  <a:moveTo>
                    <a:pt x="1487" y="0"/>
                  </a:moveTo>
                  <a:cubicBezTo>
                    <a:pt x="1446" y="0"/>
                    <a:pt x="1405" y="10"/>
                    <a:pt x="1374" y="41"/>
                  </a:cubicBezTo>
                  <a:cubicBezTo>
                    <a:pt x="1344" y="72"/>
                    <a:pt x="1333" y="113"/>
                    <a:pt x="1333" y="154"/>
                  </a:cubicBezTo>
                  <a:lnTo>
                    <a:pt x="1333" y="554"/>
                  </a:lnTo>
                  <a:cubicBezTo>
                    <a:pt x="1159" y="584"/>
                    <a:pt x="1005" y="636"/>
                    <a:pt x="852" y="708"/>
                  </a:cubicBezTo>
                  <a:cubicBezTo>
                    <a:pt x="708" y="769"/>
                    <a:pt x="575" y="851"/>
                    <a:pt x="462" y="964"/>
                  </a:cubicBezTo>
                  <a:cubicBezTo>
                    <a:pt x="360" y="1056"/>
                    <a:pt x="278" y="1179"/>
                    <a:pt x="216" y="1302"/>
                  </a:cubicBezTo>
                  <a:cubicBezTo>
                    <a:pt x="154" y="1435"/>
                    <a:pt x="124" y="1579"/>
                    <a:pt x="124" y="1733"/>
                  </a:cubicBezTo>
                  <a:cubicBezTo>
                    <a:pt x="124" y="1886"/>
                    <a:pt x="144" y="2030"/>
                    <a:pt x="195" y="2184"/>
                  </a:cubicBezTo>
                  <a:cubicBezTo>
                    <a:pt x="247" y="2307"/>
                    <a:pt x="319" y="2419"/>
                    <a:pt x="421" y="2512"/>
                  </a:cubicBezTo>
                  <a:cubicBezTo>
                    <a:pt x="524" y="2614"/>
                    <a:pt x="647" y="2686"/>
                    <a:pt x="790" y="2748"/>
                  </a:cubicBezTo>
                  <a:cubicBezTo>
                    <a:pt x="954" y="2819"/>
                    <a:pt x="1128" y="2871"/>
                    <a:pt x="1313" y="2912"/>
                  </a:cubicBezTo>
                  <a:cubicBezTo>
                    <a:pt x="1528" y="2963"/>
                    <a:pt x="1723" y="3004"/>
                    <a:pt x="1887" y="3045"/>
                  </a:cubicBezTo>
                  <a:cubicBezTo>
                    <a:pt x="2031" y="3065"/>
                    <a:pt x="2164" y="3106"/>
                    <a:pt x="2307" y="3147"/>
                  </a:cubicBezTo>
                  <a:cubicBezTo>
                    <a:pt x="2400" y="3178"/>
                    <a:pt x="2492" y="3229"/>
                    <a:pt x="2564" y="3291"/>
                  </a:cubicBezTo>
                  <a:cubicBezTo>
                    <a:pt x="2615" y="3342"/>
                    <a:pt x="2646" y="3424"/>
                    <a:pt x="2646" y="3506"/>
                  </a:cubicBezTo>
                  <a:cubicBezTo>
                    <a:pt x="2646" y="3588"/>
                    <a:pt x="2625" y="3660"/>
                    <a:pt x="2574" y="3732"/>
                  </a:cubicBezTo>
                  <a:cubicBezTo>
                    <a:pt x="2512" y="3793"/>
                    <a:pt x="2441" y="3844"/>
                    <a:pt x="2369" y="3875"/>
                  </a:cubicBezTo>
                  <a:cubicBezTo>
                    <a:pt x="2277" y="3926"/>
                    <a:pt x="2174" y="3947"/>
                    <a:pt x="2072" y="3967"/>
                  </a:cubicBezTo>
                  <a:cubicBezTo>
                    <a:pt x="1989" y="3982"/>
                    <a:pt x="1906" y="3992"/>
                    <a:pt x="1824" y="3992"/>
                  </a:cubicBezTo>
                  <a:cubicBezTo>
                    <a:pt x="1794" y="3992"/>
                    <a:pt x="1763" y="3991"/>
                    <a:pt x="1733" y="3988"/>
                  </a:cubicBezTo>
                  <a:cubicBezTo>
                    <a:pt x="1700" y="3991"/>
                    <a:pt x="1667" y="3992"/>
                    <a:pt x="1633" y="3992"/>
                  </a:cubicBezTo>
                  <a:cubicBezTo>
                    <a:pt x="1534" y="3992"/>
                    <a:pt x="1436" y="3980"/>
                    <a:pt x="1344" y="3957"/>
                  </a:cubicBezTo>
                  <a:cubicBezTo>
                    <a:pt x="1251" y="3937"/>
                    <a:pt x="1169" y="3906"/>
                    <a:pt x="1087" y="3855"/>
                  </a:cubicBezTo>
                  <a:cubicBezTo>
                    <a:pt x="1026" y="3824"/>
                    <a:pt x="975" y="3783"/>
                    <a:pt x="923" y="3721"/>
                  </a:cubicBezTo>
                  <a:cubicBezTo>
                    <a:pt x="893" y="3680"/>
                    <a:pt x="852" y="3629"/>
                    <a:pt x="821" y="3568"/>
                  </a:cubicBezTo>
                  <a:cubicBezTo>
                    <a:pt x="800" y="3527"/>
                    <a:pt x="770" y="3496"/>
                    <a:pt x="739" y="3465"/>
                  </a:cubicBezTo>
                  <a:cubicBezTo>
                    <a:pt x="697" y="3448"/>
                    <a:pt x="655" y="3432"/>
                    <a:pt x="613" y="3432"/>
                  </a:cubicBezTo>
                  <a:cubicBezTo>
                    <a:pt x="604" y="3432"/>
                    <a:pt x="594" y="3433"/>
                    <a:pt x="585" y="3434"/>
                  </a:cubicBezTo>
                  <a:lnTo>
                    <a:pt x="165" y="3434"/>
                  </a:lnTo>
                  <a:cubicBezTo>
                    <a:pt x="124" y="3434"/>
                    <a:pt x="83" y="3445"/>
                    <a:pt x="52" y="3475"/>
                  </a:cubicBezTo>
                  <a:cubicBezTo>
                    <a:pt x="21" y="3506"/>
                    <a:pt x="1" y="3547"/>
                    <a:pt x="11" y="3588"/>
                  </a:cubicBezTo>
                  <a:cubicBezTo>
                    <a:pt x="11" y="3732"/>
                    <a:pt x="52" y="3875"/>
                    <a:pt x="124" y="3998"/>
                  </a:cubicBezTo>
                  <a:cubicBezTo>
                    <a:pt x="195" y="4121"/>
                    <a:pt x="298" y="4234"/>
                    <a:pt x="411" y="4316"/>
                  </a:cubicBezTo>
                  <a:cubicBezTo>
                    <a:pt x="534" y="4419"/>
                    <a:pt x="677" y="4501"/>
                    <a:pt x="821" y="4552"/>
                  </a:cubicBezTo>
                  <a:cubicBezTo>
                    <a:pt x="985" y="4624"/>
                    <a:pt x="1149" y="4665"/>
                    <a:pt x="1323" y="4695"/>
                  </a:cubicBezTo>
                  <a:lnTo>
                    <a:pt x="1323" y="5095"/>
                  </a:lnTo>
                  <a:cubicBezTo>
                    <a:pt x="1323" y="5136"/>
                    <a:pt x="1344" y="5177"/>
                    <a:pt x="1374" y="5198"/>
                  </a:cubicBezTo>
                  <a:cubicBezTo>
                    <a:pt x="1405" y="5228"/>
                    <a:pt x="1446" y="5249"/>
                    <a:pt x="1487" y="5249"/>
                  </a:cubicBezTo>
                  <a:lnTo>
                    <a:pt x="1969" y="5249"/>
                  </a:lnTo>
                  <a:cubicBezTo>
                    <a:pt x="2010" y="5249"/>
                    <a:pt x="2051" y="5228"/>
                    <a:pt x="2082" y="5198"/>
                  </a:cubicBezTo>
                  <a:cubicBezTo>
                    <a:pt x="2113" y="5177"/>
                    <a:pt x="2133" y="5136"/>
                    <a:pt x="2133" y="5095"/>
                  </a:cubicBezTo>
                  <a:lnTo>
                    <a:pt x="2133" y="4695"/>
                  </a:lnTo>
                  <a:cubicBezTo>
                    <a:pt x="2318" y="4675"/>
                    <a:pt x="2512" y="4624"/>
                    <a:pt x="2687" y="4552"/>
                  </a:cubicBezTo>
                  <a:cubicBezTo>
                    <a:pt x="2840" y="4490"/>
                    <a:pt x="2974" y="4398"/>
                    <a:pt x="3097" y="4296"/>
                  </a:cubicBezTo>
                  <a:cubicBezTo>
                    <a:pt x="3209" y="4193"/>
                    <a:pt x="3291" y="4070"/>
                    <a:pt x="3353" y="3937"/>
                  </a:cubicBezTo>
                  <a:cubicBezTo>
                    <a:pt x="3414" y="3803"/>
                    <a:pt x="3445" y="3660"/>
                    <a:pt x="3445" y="3506"/>
                  </a:cubicBezTo>
                  <a:cubicBezTo>
                    <a:pt x="3445" y="3363"/>
                    <a:pt x="3425" y="3219"/>
                    <a:pt x="3373" y="3086"/>
                  </a:cubicBezTo>
                  <a:cubicBezTo>
                    <a:pt x="3332" y="2953"/>
                    <a:pt x="3250" y="2840"/>
                    <a:pt x="3148" y="2758"/>
                  </a:cubicBezTo>
                  <a:cubicBezTo>
                    <a:pt x="3035" y="2645"/>
                    <a:pt x="2892" y="2563"/>
                    <a:pt x="2748" y="2512"/>
                  </a:cubicBezTo>
                  <a:cubicBezTo>
                    <a:pt x="2543" y="2430"/>
                    <a:pt x="2338" y="2368"/>
                    <a:pt x="2133" y="2327"/>
                  </a:cubicBezTo>
                  <a:cubicBezTo>
                    <a:pt x="1918" y="2286"/>
                    <a:pt x="1733" y="2235"/>
                    <a:pt x="1579" y="2204"/>
                  </a:cubicBezTo>
                  <a:cubicBezTo>
                    <a:pt x="1446" y="2173"/>
                    <a:pt x="1323" y="2143"/>
                    <a:pt x="1200" y="2091"/>
                  </a:cubicBezTo>
                  <a:cubicBezTo>
                    <a:pt x="1118" y="2061"/>
                    <a:pt x="1046" y="2009"/>
                    <a:pt x="985" y="1948"/>
                  </a:cubicBezTo>
                  <a:cubicBezTo>
                    <a:pt x="903" y="1815"/>
                    <a:pt x="903" y="1651"/>
                    <a:pt x="985" y="1528"/>
                  </a:cubicBezTo>
                  <a:cubicBezTo>
                    <a:pt x="1036" y="1466"/>
                    <a:pt x="1087" y="1415"/>
                    <a:pt x="1149" y="1374"/>
                  </a:cubicBezTo>
                  <a:cubicBezTo>
                    <a:pt x="1231" y="1333"/>
                    <a:pt x="1313" y="1302"/>
                    <a:pt x="1395" y="1282"/>
                  </a:cubicBezTo>
                  <a:cubicBezTo>
                    <a:pt x="1497" y="1261"/>
                    <a:pt x="1590" y="1251"/>
                    <a:pt x="1692" y="1251"/>
                  </a:cubicBezTo>
                  <a:cubicBezTo>
                    <a:pt x="1711" y="1250"/>
                    <a:pt x="1729" y="1249"/>
                    <a:pt x="1748" y="1249"/>
                  </a:cubicBezTo>
                  <a:cubicBezTo>
                    <a:pt x="1914" y="1249"/>
                    <a:pt x="2079" y="1290"/>
                    <a:pt x="2236" y="1364"/>
                  </a:cubicBezTo>
                  <a:cubicBezTo>
                    <a:pt x="2338" y="1425"/>
                    <a:pt x="2441" y="1507"/>
                    <a:pt x="2502" y="1620"/>
                  </a:cubicBezTo>
                  <a:cubicBezTo>
                    <a:pt x="2533" y="1661"/>
                    <a:pt x="2564" y="1692"/>
                    <a:pt x="2594" y="1722"/>
                  </a:cubicBezTo>
                  <a:cubicBezTo>
                    <a:pt x="2636" y="1739"/>
                    <a:pt x="2678" y="1756"/>
                    <a:pt x="2720" y="1756"/>
                  </a:cubicBezTo>
                  <a:cubicBezTo>
                    <a:pt x="2729" y="1756"/>
                    <a:pt x="2739" y="1755"/>
                    <a:pt x="2748" y="1753"/>
                  </a:cubicBezTo>
                  <a:lnTo>
                    <a:pt x="3168" y="1753"/>
                  </a:lnTo>
                  <a:cubicBezTo>
                    <a:pt x="3209" y="1753"/>
                    <a:pt x="3250" y="1743"/>
                    <a:pt x="3281" y="1712"/>
                  </a:cubicBezTo>
                  <a:cubicBezTo>
                    <a:pt x="3312" y="1681"/>
                    <a:pt x="3332" y="1640"/>
                    <a:pt x="3332" y="1599"/>
                  </a:cubicBezTo>
                  <a:cubicBezTo>
                    <a:pt x="3312" y="1497"/>
                    <a:pt x="3281" y="1394"/>
                    <a:pt x="3240" y="1302"/>
                  </a:cubicBezTo>
                  <a:cubicBezTo>
                    <a:pt x="3179" y="1179"/>
                    <a:pt x="3107" y="1077"/>
                    <a:pt x="3015" y="995"/>
                  </a:cubicBezTo>
                  <a:cubicBezTo>
                    <a:pt x="2902" y="892"/>
                    <a:pt x="2779" y="800"/>
                    <a:pt x="2646" y="738"/>
                  </a:cubicBezTo>
                  <a:cubicBezTo>
                    <a:pt x="2482" y="656"/>
                    <a:pt x="2307" y="595"/>
                    <a:pt x="2133" y="574"/>
                  </a:cubicBezTo>
                  <a:lnTo>
                    <a:pt x="2133" y="154"/>
                  </a:lnTo>
                  <a:cubicBezTo>
                    <a:pt x="2133" y="113"/>
                    <a:pt x="2123" y="72"/>
                    <a:pt x="2092" y="41"/>
                  </a:cubicBezTo>
                  <a:cubicBezTo>
                    <a:pt x="2061" y="10"/>
                    <a:pt x="2020" y="0"/>
                    <a:pt x="1979"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a:extLst>
              <a:ext uri="{FF2B5EF4-FFF2-40B4-BE49-F238E27FC236}">
                <a16:creationId xmlns:a16="http://schemas.microsoft.com/office/drawing/2014/main" xmlns="" id="{6694C828-5318-DC4C-8B3B-0BAC5C537739}"/>
              </a:ext>
            </a:extLst>
          </p:cNvPr>
          <p:cNvSpPr/>
          <p:nvPr/>
        </p:nvSpPr>
        <p:spPr>
          <a:xfrm>
            <a:off x="345177" y="277879"/>
            <a:ext cx="8703736" cy="423333"/>
          </a:xfrm>
          <a:prstGeom prst="homePlat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r>
              <a:rPr lang="en-US" sz="2400" b="1" dirty="0"/>
              <a:t>Post Valuation from primary industries from 2015 to 2021</a:t>
            </a:r>
            <a:endParaRPr lang="en-US" sz="2400" dirty="0">
              <a:effectLst/>
            </a:endParaRPr>
          </a:p>
        </p:txBody>
      </p:sp>
      <p:pic>
        <p:nvPicPr>
          <p:cNvPr id="2" name="Picture 1">
            <a:extLst>
              <a:ext uri="{FF2B5EF4-FFF2-40B4-BE49-F238E27FC236}">
                <a16:creationId xmlns:a16="http://schemas.microsoft.com/office/drawing/2014/main" xmlns="" id="{2CEC16AE-4CB8-DD44-8FF0-613E1593AD67}"/>
              </a:ext>
            </a:extLst>
          </p:cNvPr>
          <p:cNvPicPr>
            <a:picLocks noChangeAspect="1"/>
          </p:cNvPicPr>
          <p:nvPr/>
        </p:nvPicPr>
        <p:blipFill>
          <a:blip r:embed="rId2"/>
          <a:stretch>
            <a:fillRect/>
          </a:stretch>
        </p:blipFill>
        <p:spPr>
          <a:xfrm>
            <a:off x="345177" y="751335"/>
            <a:ext cx="9709721" cy="5828786"/>
          </a:xfrm>
          <a:prstGeom prst="rect">
            <a:avLst/>
          </a:prstGeom>
        </p:spPr>
      </p:pic>
    </p:spTree>
    <p:extLst>
      <p:ext uri="{BB962C8B-B14F-4D97-AF65-F5344CB8AC3E}">
        <p14:creationId xmlns:p14="http://schemas.microsoft.com/office/powerpoint/2010/main" val="859699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a:extLst>
              <a:ext uri="{FF2B5EF4-FFF2-40B4-BE49-F238E27FC236}">
                <a16:creationId xmlns:a16="http://schemas.microsoft.com/office/drawing/2014/main" xmlns="" id="{C7572B7E-BE27-1646-BAE8-AE654DA8E94A}"/>
              </a:ext>
            </a:extLst>
          </p:cNvPr>
          <p:cNvSpPr/>
          <p:nvPr/>
        </p:nvSpPr>
        <p:spPr>
          <a:xfrm>
            <a:off x="304798" y="265289"/>
            <a:ext cx="7785385" cy="423333"/>
          </a:xfrm>
          <a:prstGeom prst="homePlat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a:p>
          <a:p>
            <a:r>
              <a:rPr lang="en-US" b="1" dirty="0"/>
              <a:t>Relationship between Return MOIC, Company age, Deal Type and Exit Type</a:t>
            </a:r>
            <a:endParaRPr lang="en-US" sz="2400" dirty="0">
              <a:effectLst/>
            </a:endParaRPr>
          </a:p>
          <a:p>
            <a:pPr algn="ctr"/>
            <a:endParaRPr lang="en-US" dirty="0"/>
          </a:p>
        </p:txBody>
      </p:sp>
      <p:pic>
        <p:nvPicPr>
          <p:cNvPr id="6" name="Graphic 5" descr="Bar graph with upward trend with solid fill">
            <a:extLst>
              <a:ext uri="{FF2B5EF4-FFF2-40B4-BE49-F238E27FC236}">
                <a16:creationId xmlns:a16="http://schemas.microsoft.com/office/drawing/2014/main" xmlns="" id="{7B2F8191-DB60-644C-B036-65FFA7A87C4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236176" y="1708551"/>
            <a:ext cx="451554" cy="451554"/>
          </a:xfrm>
          <a:prstGeom prst="rect">
            <a:avLst/>
          </a:prstGeom>
        </p:spPr>
      </p:pic>
      <p:sp>
        <p:nvSpPr>
          <p:cNvPr id="7" name="Pentagon 6">
            <a:extLst>
              <a:ext uri="{FF2B5EF4-FFF2-40B4-BE49-F238E27FC236}">
                <a16:creationId xmlns:a16="http://schemas.microsoft.com/office/drawing/2014/main" xmlns="" id="{CB820CE7-F22C-E640-8713-8310A26320D9}"/>
              </a:ext>
            </a:extLst>
          </p:cNvPr>
          <p:cNvSpPr/>
          <p:nvPr/>
        </p:nvSpPr>
        <p:spPr>
          <a:xfrm>
            <a:off x="480642" y="3778368"/>
            <a:ext cx="5403430" cy="423333"/>
          </a:xfrm>
          <a:prstGeom prst="homePlat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a:p>
          <a:p>
            <a:r>
              <a:rPr lang="en-US" b="1" dirty="0"/>
              <a:t>Top locations of startups that have high return MOIC</a:t>
            </a:r>
            <a:endParaRPr lang="en-US" dirty="0">
              <a:effectLst/>
            </a:endParaRPr>
          </a:p>
          <a:p>
            <a:pPr algn="ctr"/>
            <a:endParaRPr lang="en-US" dirty="0"/>
          </a:p>
        </p:txBody>
      </p:sp>
      <p:pic>
        <p:nvPicPr>
          <p:cNvPr id="4" name="Picture 3">
            <a:extLst>
              <a:ext uri="{FF2B5EF4-FFF2-40B4-BE49-F238E27FC236}">
                <a16:creationId xmlns:a16="http://schemas.microsoft.com/office/drawing/2014/main" xmlns="" id="{1D34FCD3-89A5-EA4F-B26E-C7A0AE5BD058}"/>
              </a:ext>
            </a:extLst>
          </p:cNvPr>
          <p:cNvPicPr>
            <a:picLocks noChangeAspect="1"/>
          </p:cNvPicPr>
          <p:nvPr/>
        </p:nvPicPr>
        <p:blipFill>
          <a:blip r:embed="rId4"/>
          <a:stretch>
            <a:fillRect/>
          </a:stretch>
        </p:blipFill>
        <p:spPr>
          <a:xfrm>
            <a:off x="304798" y="4298494"/>
            <a:ext cx="11519958" cy="2431544"/>
          </a:xfrm>
          <a:prstGeom prst="rect">
            <a:avLst/>
          </a:prstGeom>
        </p:spPr>
      </p:pic>
      <p:cxnSp>
        <p:nvCxnSpPr>
          <p:cNvPr id="10" name="Straight Arrow Connector 9">
            <a:extLst>
              <a:ext uri="{FF2B5EF4-FFF2-40B4-BE49-F238E27FC236}">
                <a16:creationId xmlns:a16="http://schemas.microsoft.com/office/drawing/2014/main" xmlns="" id="{0EF52C94-7CA4-434A-8B00-EC0B5562B2AF}"/>
              </a:ext>
            </a:extLst>
          </p:cNvPr>
          <p:cNvCxnSpPr/>
          <p:nvPr/>
        </p:nvCxnSpPr>
        <p:spPr>
          <a:xfrm flipV="1">
            <a:off x="1907822" y="1708551"/>
            <a:ext cx="9064978" cy="9556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xmlns="" id="{EF158D1D-16EC-0B46-8F8D-99C4BABDF461}"/>
              </a:ext>
            </a:extLst>
          </p:cNvPr>
          <p:cNvPicPr>
            <a:picLocks noChangeAspect="1"/>
          </p:cNvPicPr>
          <p:nvPr/>
        </p:nvPicPr>
        <p:blipFill>
          <a:blip r:embed="rId5"/>
          <a:stretch>
            <a:fillRect/>
          </a:stretch>
        </p:blipFill>
        <p:spPr>
          <a:xfrm>
            <a:off x="480642" y="803528"/>
            <a:ext cx="10879019" cy="2713395"/>
          </a:xfrm>
          <a:prstGeom prst="rect">
            <a:avLst/>
          </a:prstGeom>
        </p:spPr>
      </p:pic>
      <p:sp>
        <p:nvSpPr>
          <p:cNvPr id="8" name="Oval 7">
            <a:extLst>
              <a:ext uri="{FF2B5EF4-FFF2-40B4-BE49-F238E27FC236}">
                <a16:creationId xmlns:a16="http://schemas.microsoft.com/office/drawing/2014/main" xmlns="" id="{E7BCA349-9AAF-BC4A-9681-BE50D9ACA13B}"/>
              </a:ext>
            </a:extLst>
          </p:cNvPr>
          <p:cNvSpPr/>
          <p:nvPr/>
        </p:nvSpPr>
        <p:spPr>
          <a:xfrm>
            <a:off x="7209692" y="1219200"/>
            <a:ext cx="1137139" cy="686036"/>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3229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a:extLst>
              <a:ext uri="{FF2B5EF4-FFF2-40B4-BE49-F238E27FC236}">
                <a16:creationId xmlns:a16="http://schemas.microsoft.com/office/drawing/2014/main" xmlns="" id="{6694C828-5318-DC4C-8B3B-0BAC5C537739}"/>
              </a:ext>
            </a:extLst>
          </p:cNvPr>
          <p:cNvSpPr/>
          <p:nvPr/>
        </p:nvSpPr>
        <p:spPr>
          <a:xfrm>
            <a:off x="891820" y="234245"/>
            <a:ext cx="7552269" cy="423333"/>
          </a:xfrm>
          <a:prstGeom prst="homePlat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b="1" dirty="0"/>
              <a:t>Relationship of Company Age &amp; Return MOIC</a:t>
            </a:r>
            <a:endParaRPr lang="en-US" sz="2400" dirty="0"/>
          </a:p>
        </p:txBody>
      </p:sp>
      <p:pic>
        <p:nvPicPr>
          <p:cNvPr id="7" name="Picture 6">
            <a:extLst>
              <a:ext uri="{FF2B5EF4-FFF2-40B4-BE49-F238E27FC236}">
                <a16:creationId xmlns:a16="http://schemas.microsoft.com/office/drawing/2014/main" xmlns="" id="{013E8C15-7A76-4C44-8B4B-21970CCBF1C7}"/>
              </a:ext>
            </a:extLst>
          </p:cNvPr>
          <p:cNvPicPr>
            <a:picLocks noChangeAspect="1"/>
          </p:cNvPicPr>
          <p:nvPr/>
        </p:nvPicPr>
        <p:blipFill>
          <a:blip r:embed="rId2"/>
          <a:stretch>
            <a:fillRect/>
          </a:stretch>
        </p:blipFill>
        <p:spPr>
          <a:xfrm>
            <a:off x="135466" y="846666"/>
            <a:ext cx="8796628" cy="5565422"/>
          </a:xfrm>
          <a:prstGeom prst="rect">
            <a:avLst/>
          </a:prstGeom>
        </p:spPr>
      </p:pic>
      <p:sp>
        <p:nvSpPr>
          <p:cNvPr id="10" name="Round Diagonal Corner Rectangle 9">
            <a:extLst>
              <a:ext uri="{FF2B5EF4-FFF2-40B4-BE49-F238E27FC236}">
                <a16:creationId xmlns:a16="http://schemas.microsoft.com/office/drawing/2014/main" xmlns="" id="{42E8711D-5A20-7A46-89AA-FB3A9601BA89}"/>
              </a:ext>
            </a:extLst>
          </p:cNvPr>
          <p:cNvSpPr/>
          <p:nvPr/>
        </p:nvSpPr>
        <p:spPr>
          <a:xfrm>
            <a:off x="8932094" y="1873610"/>
            <a:ext cx="2723878" cy="2763705"/>
          </a:xfrm>
          <a:prstGeom prst="round2Diag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dirty="0"/>
              <a:t>Companies with</a:t>
            </a:r>
            <a:r>
              <a:rPr lang="en-US" b="1" dirty="0"/>
              <a:t> 11 years old </a:t>
            </a:r>
            <a:r>
              <a:rPr lang="en-US" dirty="0"/>
              <a:t>have the highest return MOIC with more than $200M </a:t>
            </a:r>
          </a:p>
        </p:txBody>
      </p:sp>
      <p:pic>
        <p:nvPicPr>
          <p:cNvPr id="11" name="Graphic 10" descr="Bar graph with upward trend with solid fill">
            <a:extLst>
              <a:ext uri="{FF2B5EF4-FFF2-40B4-BE49-F238E27FC236}">
                <a16:creationId xmlns:a16="http://schemas.microsoft.com/office/drawing/2014/main" xmlns="" id="{BB9080A1-21A7-7D44-ABF1-700C413DC5A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083202" y="1868363"/>
            <a:ext cx="688622" cy="688622"/>
          </a:xfrm>
          <a:prstGeom prst="rect">
            <a:avLst/>
          </a:prstGeom>
        </p:spPr>
      </p:pic>
    </p:spTree>
    <p:extLst>
      <p:ext uri="{BB962C8B-B14F-4D97-AF65-F5344CB8AC3E}">
        <p14:creationId xmlns:p14="http://schemas.microsoft.com/office/powerpoint/2010/main" val="1260190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entagon 6">
            <a:extLst>
              <a:ext uri="{FF2B5EF4-FFF2-40B4-BE49-F238E27FC236}">
                <a16:creationId xmlns:a16="http://schemas.microsoft.com/office/drawing/2014/main" xmlns="" id="{CB820CE7-F22C-E640-8713-8310A26320D9}"/>
              </a:ext>
            </a:extLst>
          </p:cNvPr>
          <p:cNvSpPr/>
          <p:nvPr/>
        </p:nvSpPr>
        <p:spPr>
          <a:xfrm>
            <a:off x="1648179" y="293512"/>
            <a:ext cx="5576710" cy="558800"/>
          </a:xfrm>
          <a:prstGeom prst="homePlat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a:p>
          <a:p>
            <a:r>
              <a:rPr lang="en-US" sz="2400" b="1" dirty="0">
                <a:effectLst/>
              </a:rPr>
              <a:t>Return</a:t>
            </a:r>
            <a:r>
              <a:rPr lang="en-US" sz="2400" b="1" dirty="0"/>
              <a:t> MOIC distribution in the USA</a:t>
            </a:r>
            <a:endParaRPr lang="en-US" sz="2400" dirty="0">
              <a:effectLst/>
            </a:endParaRPr>
          </a:p>
          <a:p>
            <a:pPr algn="ctr"/>
            <a:endParaRPr lang="en-US" dirty="0"/>
          </a:p>
        </p:txBody>
      </p:sp>
      <p:pic>
        <p:nvPicPr>
          <p:cNvPr id="14" name="Picture 13">
            <a:extLst>
              <a:ext uri="{FF2B5EF4-FFF2-40B4-BE49-F238E27FC236}">
                <a16:creationId xmlns:a16="http://schemas.microsoft.com/office/drawing/2014/main" xmlns="" id="{6C20B78C-B658-C248-8DB9-D06AA94B5CC7}"/>
              </a:ext>
            </a:extLst>
          </p:cNvPr>
          <p:cNvPicPr>
            <a:picLocks noChangeAspect="1"/>
          </p:cNvPicPr>
          <p:nvPr/>
        </p:nvPicPr>
        <p:blipFill>
          <a:blip r:embed="rId2"/>
          <a:stretch>
            <a:fillRect/>
          </a:stretch>
        </p:blipFill>
        <p:spPr>
          <a:xfrm>
            <a:off x="225777" y="1037554"/>
            <a:ext cx="8353779" cy="5543868"/>
          </a:xfrm>
          <a:prstGeom prst="rect">
            <a:avLst/>
          </a:prstGeom>
        </p:spPr>
      </p:pic>
      <p:pic>
        <p:nvPicPr>
          <p:cNvPr id="15" name="Picture 14">
            <a:extLst>
              <a:ext uri="{FF2B5EF4-FFF2-40B4-BE49-F238E27FC236}">
                <a16:creationId xmlns:a16="http://schemas.microsoft.com/office/drawing/2014/main" xmlns="" id="{DDD4C18F-1A57-AE4F-A778-BE507A6C0A1D}"/>
              </a:ext>
            </a:extLst>
          </p:cNvPr>
          <p:cNvPicPr>
            <a:picLocks noChangeAspect="1"/>
          </p:cNvPicPr>
          <p:nvPr/>
        </p:nvPicPr>
        <p:blipFill>
          <a:blip r:embed="rId3"/>
          <a:stretch>
            <a:fillRect/>
          </a:stretch>
        </p:blipFill>
        <p:spPr>
          <a:xfrm>
            <a:off x="8904111" y="3125611"/>
            <a:ext cx="2489200" cy="1193800"/>
          </a:xfrm>
          <a:prstGeom prst="rect">
            <a:avLst/>
          </a:prstGeom>
          <a:ln>
            <a:solidFill>
              <a:schemeClr val="accent2">
                <a:lumMod val="75000"/>
              </a:schemeClr>
            </a:solidFill>
          </a:ln>
        </p:spPr>
      </p:pic>
      <p:pic>
        <p:nvPicPr>
          <p:cNvPr id="16" name="Picture 15">
            <a:extLst>
              <a:ext uri="{FF2B5EF4-FFF2-40B4-BE49-F238E27FC236}">
                <a16:creationId xmlns:a16="http://schemas.microsoft.com/office/drawing/2014/main" xmlns="" id="{B6649D64-FA05-2B47-8EB3-7FFA512B89B6}"/>
              </a:ext>
            </a:extLst>
          </p:cNvPr>
          <p:cNvPicPr>
            <a:picLocks noChangeAspect="1"/>
          </p:cNvPicPr>
          <p:nvPr/>
        </p:nvPicPr>
        <p:blipFill>
          <a:blip r:embed="rId4"/>
          <a:stretch>
            <a:fillRect/>
          </a:stretch>
        </p:blipFill>
        <p:spPr>
          <a:xfrm>
            <a:off x="8904111" y="1197841"/>
            <a:ext cx="2717800" cy="1155700"/>
          </a:xfrm>
          <a:prstGeom prst="rect">
            <a:avLst/>
          </a:prstGeom>
          <a:ln>
            <a:solidFill>
              <a:schemeClr val="accent2">
                <a:lumMod val="75000"/>
              </a:schemeClr>
            </a:solidFill>
          </a:ln>
        </p:spPr>
      </p:pic>
      <p:pic>
        <p:nvPicPr>
          <p:cNvPr id="17" name="Picture 16">
            <a:extLst>
              <a:ext uri="{FF2B5EF4-FFF2-40B4-BE49-F238E27FC236}">
                <a16:creationId xmlns:a16="http://schemas.microsoft.com/office/drawing/2014/main" xmlns="" id="{03EF0BA6-3433-1A4A-A0F8-08A76D7F3052}"/>
              </a:ext>
            </a:extLst>
          </p:cNvPr>
          <p:cNvPicPr>
            <a:picLocks noChangeAspect="1"/>
          </p:cNvPicPr>
          <p:nvPr/>
        </p:nvPicPr>
        <p:blipFill>
          <a:blip r:embed="rId5"/>
          <a:stretch>
            <a:fillRect/>
          </a:stretch>
        </p:blipFill>
        <p:spPr>
          <a:xfrm>
            <a:off x="7224889" y="5091481"/>
            <a:ext cx="4888088" cy="1074686"/>
          </a:xfrm>
          <a:prstGeom prst="rect">
            <a:avLst/>
          </a:prstGeom>
          <a:ln>
            <a:solidFill>
              <a:schemeClr val="accent2">
                <a:lumMod val="75000"/>
              </a:schemeClr>
            </a:solidFill>
          </a:ln>
        </p:spPr>
      </p:pic>
      <p:sp>
        <p:nvSpPr>
          <p:cNvPr id="18" name="TextBox 17">
            <a:extLst>
              <a:ext uri="{FF2B5EF4-FFF2-40B4-BE49-F238E27FC236}">
                <a16:creationId xmlns:a16="http://schemas.microsoft.com/office/drawing/2014/main" xmlns="" id="{CA936425-377A-0942-9FFB-BE230B8AB43F}"/>
              </a:ext>
            </a:extLst>
          </p:cNvPr>
          <p:cNvSpPr txBox="1"/>
          <p:nvPr/>
        </p:nvSpPr>
        <p:spPr>
          <a:xfrm>
            <a:off x="8794044" y="782586"/>
            <a:ext cx="2937933" cy="369332"/>
          </a:xfrm>
          <a:prstGeom prst="rect">
            <a:avLst/>
          </a:prstGeom>
          <a:noFill/>
        </p:spPr>
        <p:txBody>
          <a:bodyPr wrap="square" rtlCol="0">
            <a:spAutoFit/>
          </a:bodyPr>
          <a:lstStyle/>
          <a:p>
            <a:pPr algn="ctr"/>
            <a:r>
              <a:rPr lang="en-US" b="1" dirty="0">
                <a:solidFill>
                  <a:schemeClr val="accent1">
                    <a:lumMod val="75000"/>
                  </a:schemeClr>
                </a:solidFill>
              </a:rPr>
              <a:t>Top 5 countries got funding</a:t>
            </a:r>
          </a:p>
        </p:txBody>
      </p:sp>
      <p:sp>
        <p:nvSpPr>
          <p:cNvPr id="19" name="TextBox 18">
            <a:extLst>
              <a:ext uri="{FF2B5EF4-FFF2-40B4-BE49-F238E27FC236}">
                <a16:creationId xmlns:a16="http://schemas.microsoft.com/office/drawing/2014/main" xmlns="" id="{EFB74103-0A5D-7846-8CCF-C7834211E73F}"/>
              </a:ext>
            </a:extLst>
          </p:cNvPr>
          <p:cNvSpPr txBox="1"/>
          <p:nvPr/>
        </p:nvSpPr>
        <p:spPr>
          <a:xfrm>
            <a:off x="8579556" y="2695186"/>
            <a:ext cx="3042355" cy="369332"/>
          </a:xfrm>
          <a:prstGeom prst="rect">
            <a:avLst/>
          </a:prstGeom>
          <a:noFill/>
        </p:spPr>
        <p:txBody>
          <a:bodyPr wrap="square" rtlCol="0">
            <a:spAutoFit/>
          </a:bodyPr>
          <a:lstStyle/>
          <a:p>
            <a:pPr algn="ctr"/>
            <a:r>
              <a:rPr lang="en-US" b="1" dirty="0">
                <a:solidFill>
                  <a:schemeClr val="accent1">
                    <a:lumMod val="75000"/>
                  </a:schemeClr>
                </a:solidFill>
              </a:rPr>
              <a:t>Top 5 cities got funding</a:t>
            </a:r>
          </a:p>
        </p:txBody>
      </p:sp>
      <p:sp>
        <p:nvSpPr>
          <p:cNvPr id="20" name="TextBox 19">
            <a:extLst>
              <a:ext uri="{FF2B5EF4-FFF2-40B4-BE49-F238E27FC236}">
                <a16:creationId xmlns:a16="http://schemas.microsoft.com/office/drawing/2014/main" xmlns="" id="{77BAFF80-1525-AF42-8B4C-3A200A05DAC8}"/>
              </a:ext>
            </a:extLst>
          </p:cNvPr>
          <p:cNvSpPr txBox="1"/>
          <p:nvPr/>
        </p:nvSpPr>
        <p:spPr>
          <a:xfrm>
            <a:off x="7907866" y="4629528"/>
            <a:ext cx="2937933" cy="369332"/>
          </a:xfrm>
          <a:prstGeom prst="rect">
            <a:avLst/>
          </a:prstGeom>
          <a:noFill/>
        </p:spPr>
        <p:txBody>
          <a:bodyPr wrap="square" rtlCol="0">
            <a:spAutoFit/>
          </a:bodyPr>
          <a:lstStyle/>
          <a:p>
            <a:pPr algn="ctr"/>
            <a:r>
              <a:rPr lang="en-US" b="1" dirty="0">
                <a:solidFill>
                  <a:schemeClr val="accent1">
                    <a:lumMod val="75000"/>
                  </a:schemeClr>
                </a:solidFill>
              </a:rPr>
              <a:t>Top 5 verticals got funding</a:t>
            </a:r>
          </a:p>
        </p:txBody>
      </p:sp>
    </p:spTree>
    <p:extLst>
      <p:ext uri="{BB962C8B-B14F-4D97-AF65-F5344CB8AC3E}">
        <p14:creationId xmlns:p14="http://schemas.microsoft.com/office/powerpoint/2010/main" val="2902338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a:extLst>
              <a:ext uri="{FF2B5EF4-FFF2-40B4-BE49-F238E27FC236}">
                <a16:creationId xmlns:a16="http://schemas.microsoft.com/office/drawing/2014/main" xmlns="" id="{6694C828-5318-DC4C-8B3B-0BAC5C537739}"/>
              </a:ext>
            </a:extLst>
          </p:cNvPr>
          <p:cNvSpPr/>
          <p:nvPr/>
        </p:nvSpPr>
        <p:spPr>
          <a:xfrm>
            <a:off x="981898" y="231419"/>
            <a:ext cx="4097868" cy="423333"/>
          </a:xfrm>
          <a:prstGeom prst="homePlat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r>
              <a:rPr lang="en-US" sz="2400" b="1" dirty="0"/>
              <a:t>Correlation between features</a:t>
            </a:r>
            <a:endParaRPr lang="en-US" sz="2400" dirty="0"/>
          </a:p>
        </p:txBody>
      </p:sp>
      <p:pic>
        <p:nvPicPr>
          <p:cNvPr id="3" name="Picture 2">
            <a:extLst>
              <a:ext uri="{FF2B5EF4-FFF2-40B4-BE49-F238E27FC236}">
                <a16:creationId xmlns:a16="http://schemas.microsoft.com/office/drawing/2014/main" xmlns="" id="{E79466C8-4C21-C849-A340-9E3B3CBF19BA}"/>
              </a:ext>
            </a:extLst>
          </p:cNvPr>
          <p:cNvPicPr>
            <a:picLocks noChangeAspect="1"/>
          </p:cNvPicPr>
          <p:nvPr/>
        </p:nvPicPr>
        <p:blipFill>
          <a:blip r:embed="rId2"/>
          <a:stretch>
            <a:fillRect/>
          </a:stretch>
        </p:blipFill>
        <p:spPr>
          <a:xfrm>
            <a:off x="981898" y="767643"/>
            <a:ext cx="10228204" cy="5856114"/>
          </a:xfrm>
          <a:prstGeom prst="rect">
            <a:avLst/>
          </a:prstGeom>
        </p:spPr>
      </p:pic>
    </p:spTree>
    <p:extLst>
      <p:ext uri="{BB962C8B-B14F-4D97-AF65-F5344CB8AC3E}">
        <p14:creationId xmlns:p14="http://schemas.microsoft.com/office/powerpoint/2010/main" val="1824597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C450A7-A399-412A-8959-8D144F009D44}"/>
              </a:ext>
            </a:extLst>
          </p:cNvPr>
          <p:cNvSpPr>
            <a:spLocks noGrp="1"/>
          </p:cNvSpPr>
          <p:nvPr>
            <p:ph type="title"/>
          </p:nvPr>
        </p:nvSpPr>
        <p:spPr>
          <a:xfrm>
            <a:off x="609600" y="336192"/>
            <a:ext cx="10972800" cy="682983"/>
          </a:xfrm>
        </p:spPr>
        <p:txBody>
          <a:bodyPr/>
          <a:lstStyle/>
          <a:p>
            <a:r>
              <a:rPr lang="en-US" sz="4000" b="1" dirty="0"/>
              <a:t>Data cleaning and preparation</a:t>
            </a:r>
            <a:endParaRPr lang="en-US" dirty="0"/>
          </a:p>
        </p:txBody>
      </p:sp>
      <p:sp>
        <p:nvSpPr>
          <p:cNvPr id="4" name="Oval 3">
            <a:extLst>
              <a:ext uri="{FF2B5EF4-FFF2-40B4-BE49-F238E27FC236}">
                <a16:creationId xmlns:a16="http://schemas.microsoft.com/office/drawing/2014/main" xmlns="" id="{38E53A0F-A08D-4918-90A1-E3B6489027DB}"/>
              </a:ext>
            </a:extLst>
          </p:cNvPr>
          <p:cNvSpPr/>
          <p:nvPr/>
        </p:nvSpPr>
        <p:spPr>
          <a:xfrm>
            <a:off x="733424" y="1309687"/>
            <a:ext cx="4592894" cy="29051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err="1">
                <a:solidFill>
                  <a:sysClr val="windowText" lastClr="000000"/>
                </a:solidFill>
              </a:rPr>
              <a:t>BigML</a:t>
            </a:r>
            <a:r>
              <a:rPr lang="en-US" sz="3200" dirty="0">
                <a:solidFill>
                  <a:sysClr val="windowText" lastClr="000000"/>
                </a:solidFill>
              </a:rPr>
              <a:t> Script</a:t>
            </a:r>
          </a:p>
          <a:p>
            <a:pPr algn="ctr"/>
            <a:endParaRPr lang="en-US" sz="2400" dirty="0">
              <a:solidFill>
                <a:sysClr val="windowText" lastClr="000000"/>
              </a:solidFill>
            </a:endParaRPr>
          </a:p>
          <a:p>
            <a:pPr algn="ctr"/>
            <a:r>
              <a:rPr lang="en-US" dirty="0" err="1"/>
              <a:t>VCexits</a:t>
            </a:r>
            <a:r>
              <a:rPr lang="en-US" dirty="0"/>
              <a:t> and Returns Dataset was treated Using </a:t>
            </a:r>
            <a:r>
              <a:rPr lang="en-US" dirty="0" err="1"/>
              <a:t>WhizzML</a:t>
            </a:r>
            <a:r>
              <a:rPr lang="en-US" dirty="0"/>
              <a:t> script “Auto-complete Missing Fields”</a:t>
            </a:r>
          </a:p>
        </p:txBody>
      </p:sp>
      <p:sp>
        <p:nvSpPr>
          <p:cNvPr id="5" name="Oval 4">
            <a:extLst>
              <a:ext uri="{FF2B5EF4-FFF2-40B4-BE49-F238E27FC236}">
                <a16:creationId xmlns:a16="http://schemas.microsoft.com/office/drawing/2014/main" xmlns="" id="{50EE76EE-3731-4F3F-AA97-2761B428B733}"/>
              </a:ext>
            </a:extLst>
          </p:cNvPr>
          <p:cNvSpPr/>
          <p:nvPr/>
        </p:nvSpPr>
        <p:spPr>
          <a:xfrm>
            <a:off x="6574402" y="1414462"/>
            <a:ext cx="4884174" cy="290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Statistical Inferences</a:t>
            </a:r>
          </a:p>
          <a:p>
            <a:pPr algn="ctr"/>
            <a:endParaRPr lang="en-US" sz="2800" dirty="0">
              <a:solidFill>
                <a:sysClr val="windowText" lastClr="000000"/>
              </a:solidFill>
            </a:endParaRPr>
          </a:p>
          <a:p>
            <a:pPr algn="ctr"/>
            <a:r>
              <a:rPr lang="en-US" sz="2000" dirty="0">
                <a:solidFill>
                  <a:schemeClr val="bg1"/>
                </a:solidFill>
              </a:rPr>
              <a:t>Missing data in DevOps Data was filled manually by statistical inferences (Mean, Median) </a:t>
            </a:r>
          </a:p>
        </p:txBody>
      </p:sp>
      <p:sp>
        <p:nvSpPr>
          <p:cNvPr id="6" name="TextBox 5">
            <a:extLst>
              <a:ext uri="{FF2B5EF4-FFF2-40B4-BE49-F238E27FC236}">
                <a16:creationId xmlns:a16="http://schemas.microsoft.com/office/drawing/2014/main" xmlns="" id="{38C280E4-DD3A-4444-838A-09AFF93F790B}"/>
              </a:ext>
            </a:extLst>
          </p:cNvPr>
          <p:cNvSpPr txBox="1"/>
          <p:nvPr/>
        </p:nvSpPr>
        <p:spPr>
          <a:xfrm>
            <a:off x="1047750" y="4495800"/>
            <a:ext cx="4048125" cy="1477328"/>
          </a:xfrm>
          <a:prstGeom prst="rect">
            <a:avLst/>
          </a:prstGeom>
          <a:noFill/>
        </p:spPr>
        <p:txBody>
          <a:bodyPr wrap="square" rtlCol="0">
            <a:spAutoFit/>
          </a:bodyPr>
          <a:lstStyle/>
          <a:p>
            <a:pPr algn="ctr"/>
            <a:r>
              <a:rPr lang="en-US" dirty="0"/>
              <a:t>These dataset contains sensitive financial information. Hence, we used a </a:t>
            </a:r>
            <a:r>
              <a:rPr lang="en-US" dirty="0" err="1"/>
              <a:t>BigML</a:t>
            </a:r>
            <a:r>
              <a:rPr lang="en-US" dirty="0"/>
              <a:t> native script which trains individual ensemble and predicts missing value for each feature.</a:t>
            </a:r>
          </a:p>
        </p:txBody>
      </p:sp>
      <p:sp>
        <p:nvSpPr>
          <p:cNvPr id="7" name="TextBox 6">
            <a:extLst>
              <a:ext uri="{FF2B5EF4-FFF2-40B4-BE49-F238E27FC236}">
                <a16:creationId xmlns:a16="http://schemas.microsoft.com/office/drawing/2014/main" xmlns="" id="{4F4A7882-D78D-4C3C-85FC-ED76CE231998}"/>
              </a:ext>
            </a:extLst>
          </p:cNvPr>
          <p:cNvSpPr txBox="1"/>
          <p:nvPr/>
        </p:nvSpPr>
        <p:spPr>
          <a:xfrm>
            <a:off x="6991350" y="4463534"/>
            <a:ext cx="4152900" cy="1754326"/>
          </a:xfrm>
          <a:prstGeom prst="rect">
            <a:avLst/>
          </a:prstGeom>
          <a:noFill/>
        </p:spPr>
        <p:txBody>
          <a:bodyPr wrap="square" rtlCol="0">
            <a:spAutoFit/>
          </a:bodyPr>
          <a:lstStyle/>
          <a:p>
            <a:pPr algn="ctr"/>
            <a:r>
              <a:rPr lang="en-US" dirty="0"/>
              <a:t>DevOps dataset have huge dimension, many of variable are missing significantly huge portion of dataset. </a:t>
            </a:r>
            <a:r>
              <a:rPr lang="en-US" dirty="0" err="1"/>
              <a:t>BigML</a:t>
            </a:r>
            <a:r>
              <a:rPr lang="en-US" dirty="0"/>
              <a:t> script failed to impute missing value due to the lack of data available. Hence, manual imputation methods were used.</a:t>
            </a:r>
          </a:p>
        </p:txBody>
      </p:sp>
    </p:spTree>
    <p:extLst>
      <p:ext uri="{BB962C8B-B14F-4D97-AF65-F5344CB8AC3E}">
        <p14:creationId xmlns:p14="http://schemas.microsoft.com/office/powerpoint/2010/main" val="1174512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48"/>
          <p:cNvSpPr txBox="1">
            <a:spLocks noGrp="1"/>
          </p:cNvSpPr>
          <p:nvPr>
            <p:ph type="title"/>
          </p:nvPr>
        </p:nvSpPr>
        <p:spPr>
          <a:xfrm>
            <a:off x="6009741" y="2383541"/>
            <a:ext cx="5280941" cy="1001291"/>
          </a:xfrm>
          <a:prstGeom prst="rect">
            <a:avLst/>
          </a:prstGeom>
        </p:spPr>
        <p:txBody>
          <a:bodyPr spcFirstLastPara="1" vert="horz" wrap="square" lIns="121900" tIns="121900" rIns="121900" bIns="121900" rtlCol="0" anchor="t" anchorCtr="0">
            <a:noAutofit/>
          </a:bodyPr>
          <a:lstStyle/>
          <a:p>
            <a:pPr algn="r"/>
            <a:r>
              <a:rPr lang="en-US" sz="6000" b="1" dirty="0">
                <a:solidFill>
                  <a:schemeClr val="accent1">
                    <a:lumMod val="50000"/>
                  </a:schemeClr>
                </a:solidFill>
              </a:rPr>
              <a:t>Predictive modeling</a:t>
            </a:r>
            <a:endParaRPr sz="6000" b="1" dirty="0">
              <a:solidFill>
                <a:schemeClr val="accent1">
                  <a:lumMod val="50000"/>
                </a:schemeClr>
              </a:solidFill>
            </a:endParaRPr>
          </a:p>
          <a:p>
            <a:pPr algn="r"/>
            <a:endParaRPr dirty="0"/>
          </a:p>
        </p:txBody>
      </p:sp>
      <p:grpSp>
        <p:nvGrpSpPr>
          <p:cNvPr id="1281" name="Google Shape;1281;p48"/>
          <p:cNvGrpSpPr/>
          <p:nvPr/>
        </p:nvGrpSpPr>
        <p:grpSpPr>
          <a:xfrm>
            <a:off x="901317" y="616101"/>
            <a:ext cx="5598023" cy="5279004"/>
            <a:chOff x="675987" y="462075"/>
            <a:chExt cx="4198517" cy="3959253"/>
          </a:xfrm>
        </p:grpSpPr>
        <p:sp>
          <p:nvSpPr>
            <p:cNvPr id="1282" name="Google Shape;1282;p48"/>
            <p:cNvSpPr/>
            <p:nvPr/>
          </p:nvSpPr>
          <p:spPr>
            <a:xfrm>
              <a:off x="1143446" y="585404"/>
              <a:ext cx="3605169" cy="1442901"/>
            </a:xfrm>
            <a:custGeom>
              <a:avLst/>
              <a:gdLst/>
              <a:ahLst/>
              <a:cxnLst/>
              <a:rect l="l" t="t" r="r" b="b"/>
              <a:pathLst>
                <a:path w="63171" h="25283" extrusionOk="0">
                  <a:moveTo>
                    <a:pt x="62236" y="1"/>
                  </a:moveTo>
                  <a:cubicBezTo>
                    <a:pt x="62003" y="1"/>
                    <a:pt x="61770" y="99"/>
                    <a:pt x="61602" y="290"/>
                  </a:cubicBezTo>
                  <a:lnTo>
                    <a:pt x="48367" y="15503"/>
                  </a:lnTo>
                  <a:lnTo>
                    <a:pt x="35461" y="7989"/>
                  </a:lnTo>
                  <a:cubicBezTo>
                    <a:pt x="35327" y="7909"/>
                    <a:pt x="35182" y="7872"/>
                    <a:pt x="35040" y="7872"/>
                  </a:cubicBezTo>
                  <a:cubicBezTo>
                    <a:pt x="34722" y="7872"/>
                    <a:pt x="34416" y="8057"/>
                    <a:pt x="34282" y="8368"/>
                  </a:cubicBezTo>
                  <a:lnTo>
                    <a:pt x="27782" y="22915"/>
                  </a:lnTo>
                  <a:lnTo>
                    <a:pt x="14947" y="8163"/>
                  </a:lnTo>
                  <a:cubicBezTo>
                    <a:pt x="14794" y="7978"/>
                    <a:pt x="14568" y="7876"/>
                    <a:pt x="14332" y="7876"/>
                  </a:cubicBezTo>
                  <a:cubicBezTo>
                    <a:pt x="14086" y="7876"/>
                    <a:pt x="13861" y="7968"/>
                    <a:pt x="13697" y="8153"/>
                  </a:cubicBezTo>
                  <a:lnTo>
                    <a:pt x="319" y="22915"/>
                  </a:lnTo>
                  <a:cubicBezTo>
                    <a:pt x="1" y="23253"/>
                    <a:pt x="31" y="23786"/>
                    <a:pt x="370" y="24094"/>
                  </a:cubicBezTo>
                  <a:cubicBezTo>
                    <a:pt x="534" y="24239"/>
                    <a:pt x="738" y="24311"/>
                    <a:pt x="939" y="24311"/>
                  </a:cubicBezTo>
                  <a:cubicBezTo>
                    <a:pt x="1164" y="24311"/>
                    <a:pt x="1386" y="24221"/>
                    <a:pt x="1549" y="24042"/>
                  </a:cubicBezTo>
                  <a:lnTo>
                    <a:pt x="14312" y="9967"/>
                  </a:lnTo>
                  <a:lnTo>
                    <a:pt x="27382" y="24996"/>
                  </a:lnTo>
                  <a:cubicBezTo>
                    <a:pt x="27536" y="25180"/>
                    <a:pt x="27772" y="25283"/>
                    <a:pt x="28008" y="25283"/>
                  </a:cubicBezTo>
                  <a:cubicBezTo>
                    <a:pt x="28049" y="25283"/>
                    <a:pt x="28090" y="25273"/>
                    <a:pt x="28131" y="25273"/>
                  </a:cubicBezTo>
                  <a:cubicBezTo>
                    <a:pt x="28418" y="25232"/>
                    <a:pt x="28654" y="25047"/>
                    <a:pt x="28777" y="24781"/>
                  </a:cubicBezTo>
                  <a:lnTo>
                    <a:pt x="35420" y="9895"/>
                  </a:lnTo>
                  <a:lnTo>
                    <a:pt x="48121" y="17297"/>
                  </a:lnTo>
                  <a:cubicBezTo>
                    <a:pt x="48254" y="17375"/>
                    <a:pt x="48400" y="17413"/>
                    <a:pt x="48545" y="17413"/>
                  </a:cubicBezTo>
                  <a:cubicBezTo>
                    <a:pt x="48780" y="17413"/>
                    <a:pt x="49012" y="17313"/>
                    <a:pt x="49177" y="17123"/>
                  </a:cubicBezTo>
                  <a:lnTo>
                    <a:pt x="62863" y="1387"/>
                  </a:lnTo>
                  <a:cubicBezTo>
                    <a:pt x="63170" y="1038"/>
                    <a:pt x="63129" y="505"/>
                    <a:pt x="62781" y="208"/>
                  </a:cubicBezTo>
                  <a:cubicBezTo>
                    <a:pt x="62623" y="68"/>
                    <a:pt x="62429" y="1"/>
                    <a:pt x="62236" y="1"/>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283" name="Google Shape;1283;p48"/>
            <p:cNvSpPr/>
            <p:nvPr/>
          </p:nvSpPr>
          <p:spPr>
            <a:xfrm>
              <a:off x="4527433" y="462075"/>
              <a:ext cx="336428" cy="331805"/>
            </a:xfrm>
            <a:custGeom>
              <a:avLst/>
              <a:gdLst/>
              <a:ahLst/>
              <a:cxnLst/>
              <a:rect l="l" t="t" r="r" b="b"/>
              <a:pathLst>
                <a:path w="5895" h="5814" extrusionOk="0">
                  <a:moveTo>
                    <a:pt x="5895" y="1"/>
                  </a:moveTo>
                  <a:lnTo>
                    <a:pt x="0" y="1210"/>
                  </a:lnTo>
                  <a:lnTo>
                    <a:pt x="4942" y="5813"/>
                  </a:lnTo>
                  <a:lnTo>
                    <a:pt x="5895" y="1"/>
                  </a:ln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284" name="Google Shape;1284;p48"/>
            <p:cNvSpPr/>
            <p:nvPr/>
          </p:nvSpPr>
          <p:spPr>
            <a:xfrm>
              <a:off x="1791137" y="963495"/>
              <a:ext cx="300188" cy="300188"/>
            </a:xfrm>
            <a:custGeom>
              <a:avLst/>
              <a:gdLst/>
              <a:ahLst/>
              <a:cxnLst/>
              <a:rect l="l" t="t" r="r" b="b"/>
              <a:pathLst>
                <a:path w="5260" h="5260" extrusionOk="0">
                  <a:moveTo>
                    <a:pt x="2625" y="0"/>
                  </a:moveTo>
                  <a:cubicBezTo>
                    <a:pt x="1179" y="0"/>
                    <a:pt x="0" y="1179"/>
                    <a:pt x="0" y="2625"/>
                  </a:cubicBezTo>
                  <a:cubicBezTo>
                    <a:pt x="0" y="4080"/>
                    <a:pt x="1179" y="5259"/>
                    <a:pt x="2625" y="5259"/>
                  </a:cubicBezTo>
                  <a:cubicBezTo>
                    <a:pt x="4080" y="5259"/>
                    <a:pt x="5259" y="4080"/>
                    <a:pt x="5259" y="2625"/>
                  </a:cubicBezTo>
                  <a:cubicBezTo>
                    <a:pt x="5259" y="1179"/>
                    <a:pt x="4080" y="0"/>
                    <a:pt x="2625" y="0"/>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285" name="Google Shape;1285;p48"/>
            <p:cNvSpPr/>
            <p:nvPr/>
          </p:nvSpPr>
          <p:spPr>
            <a:xfrm>
              <a:off x="1858994" y="1041054"/>
              <a:ext cx="164419" cy="144444"/>
            </a:xfrm>
            <a:custGeom>
              <a:avLst/>
              <a:gdLst/>
              <a:ahLst/>
              <a:cxnLst/>
              <a:rect l="l" t="t" r="r" b="b"/>
              <a:pathLst>
                <a:path w="2881" h="2531" extrusionOk="0">
                  <a:moveTo>
                    <a:pt x="1446" y="1"/>
                  </a:moveTo>
                  <a:cubicBezTo>
                    <a:pt x="1285" y="1"/>
                    <a:pt x="1122" y="32"/>
                    <a:pt x="964" y="97"/>
                  </a:cubicBezTo>
                  <a:cubicBezTo>
                    <a:pt x="318" y="363"/>
                    <a:pt x="0" y="1102"/>
                    <a:pt x="267" y="1747"/>
                  </a:cubicBezTo>
                  <a:cubicBezTo>
                    <a:pt x="468" y="2235"/>
                    <a:pt x="939" y="2530"/>
                    <a:pt x="1440" y="2530"/>
                  </a:cubicBezTo>
                  <a:cubicBezTo>
                    <a:pt x="1602" y="2530"/>
                    <a:pt x="1767" y="2499"/>
                    <a:pt x="1928" y="2434"/>
                  </a:cubicBezTo>
                  <a:cubicBezTo>
                    <a:pt x="2573" y="2168"/>
                    <a:pt x="2881" y="1430"/>
                    <a:pt x="2614" y="784"/>
                  </a:cubicBezTo>
                  <a:cubicBezTo>
                    <a:pt x="2413" y="296"/>
                    <a:pt x="1942" y="1"/>
                    <a:pt x="1446"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1286" name="Google Shape;1286;p48"/>
            <p:cNvSpPr/>
            <p:nvPr/>
          </p:nvSpPr>
          <p:spPr>
            <a:xfrm>
              <a:off x="2989900" y="963495"/>
              <a:ext cx="300188" cy="300188"/>
            </a:xfrm>
            <a:custGeom>
              <a:avLst/>
              <a:gdLst/>
              <a:ahLst/>
              <a:cxnLst/>
              <a:rect l="l" t="t" r="r" b="b"/>
              <a:pathLst>
                <a:path w="5260" h="5260" extrusionOk="0">
                  <a:moveTo>
                    <a:pt x="2625" y="0"/>
                  </a:moveTo>
                  <a:cubicBezTo>
                    <a:pt x="1179" y="0"/>
                    <a:pt x="0" y="1179"/>
                    <a:pt x="0" y="2625"/>
                  </a:cubicBezTo>
                  <a:cubicBezTo>
                    <a:pt x="0" y="4080"/>
                    <a:pt x="1179" y="5259"/>
                    <a:pt x="2625" y="5259"/>
                  </a:cubicBezTo>
                  <a:cubicBezTo>
                    <a:pt x="4081" y="5259"/>
                    <a:pt x="5259" y="4080"/>
                    <a:pt x="5259" y="2625"/>
                  </a:cubicBezTo>
                  <a:cubicBezTo>
                    <a:pt x="5259" y="1179"/>
                    <a:pt x="4081" y="0"/>
                    <a:pt x="2625" y="0"/>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287" name="Google Shape;1287;p48"/>
            <p:cNvSpPr/>
            <p:nvPr/>
          </p:nvSpPr>
          <p:spPr>
            <a:xfrm>
              <a:off x="3058328" y="1041054"/>
              <a:ext cx="163905" cy="144444"/>
            </a:xfrm>
            <a:custGeom>
              <a:avLst/>
              <a:gdLst/>
              <a:ahLst/>
              <a:cxnLst/>
              <a:rect l="l" t="t" r="r" b="b"/>
              <a:pathLst>
                <a:path w="2872" h="2531" extrusionOk="0">
                  <a:moveTo>
                    <a:pt x="1436" y="1"/>
                  </a:moveTo>
                  <a:cubicBezTo>
                    <a:pt x="1275" y="1"/>
                    <a:pt x="1112" y="32"/>
                    <a:pt x="954" y="97"/>
                  </a:cubicBezTo>
                  <a:cubicBezTo>
                    <a:pt x="308" y="363"/>
                    <a:pt x="1" y="1102"/>
                    <a:pt x="267" y="1747"/>
                  </a:cubicBezTo>
                  <a:cubicBezTo>
                    <a:pt x="469" y="2235"/>
                    <a:pt x="939" y="2530"/>
                    <a:pt x="1436" y="2530"/>
                  </a:cubicBezTo>
                  <a:cubicBezTo>
                    <a:pt x="1597" y="2530"/>
                    <a:pt x="1760" y="2499"/>
                    <a:pt x="1918" y="2434"/>
                  </a:cubicBezTo>
                  <a:cubicBezTo>
                    <a:pt x="2564" y="2168"/>
                    <a:pt x="2871" y="1430"/>
                    <a:pt x="2605" y="784"/>
                  </a:cubicBezTo>
                  <a:cubicBezTo>
                    <a:pt x="2403" y="296"/>
                    <a:pt x="1933" y="1"/>
                    <a:pt x="1436"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1288" name="Google Shape;1288;p48"/>
            <p:cNvSpPr/>
            <p:nvPr/>
          </p:nvSpPr>
          <p:spPr>
            <a:xfrm>
              <a:off x="3763945" y="1363045"/>
              <a:ext cx="300188" cy="300188"/>
            </a:xfrm>
            <a:custGeom>
              <a:avLst/>
              <a:gdLst/>
              <a:ahLst/>
              <a:cxnLst/>
              <a:rect l="l" t="t" r="r" b="b"/>
              <a:pathLst>
                <a:path w="5260" h="5260" extrusionOk="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289" name="Google Shape;1289;p48"/>
            <p:cNvSpPr/>
            <p:nvPr/>
          </p:nvSpPr>
          <p:spPr>
            <a:xfrm>
              <a:off x="3841732" y="1440889"/>
              <a:ext cx="144558" cy="144558"/>
            </a:xfrm>
            <a:custGeom>
              <a:avLst/>
              <a:gdLst/>
              <a:ahLst/>
              <a:cxnLst/>
              <a:rect l="l" t="t" r="r" b="b"/>
              <a:pathLst>
                <a:path w="2533" h="2533" extrusionOk="0">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1290" name="Google Shape;1290;p48"/>
            <p:cNvSpPr/>
            <p:nvPr/>
          </p:nvSpPr>
          <p:spPr>
            <a:xfrm>
              <a:off x="675987" y="1903014"/>
              <a:ext cx="547073" cy="517853"/>
            </a:xfrm>
            <a:custGeom>
              <a:avLst/>
              <a:gdLst/>
              <a:ahLst/>
              <a:cxnLst/>
              <a:rect l="l" t="t" r="r" b="b"/>
              <a:pathLst>
                <a:path w="9586" h="9074" extrusionOk="0">
                  <a:moveTo>
                    <a:pt x="975" y="1"/>
                  </a:moveTo>
                  <a:cubicBezTo>
                    <a:pt x="441" y="1"/>
                    <a:pt x="1" y="441"/>
                    <a:pt x="1" y="974"/>
                  </a:cubicBezTo>
                  <a:lnTo>
                    <a:pt x="1" y="7792"/>
                  </a:lnTo>
                  <a:cubicBezTo>
                    <a:pt x="1" y="8499"/>
                    <a:pt x="575" y="9073"/>
                    <a:pt x="1292" y="9073"/>
                  </a:cubicBezTo>
                  <a:lnTo>
                    <a:pt x="8612" y="9073"/>
                  </a:lnTo>
                  <a:cubicBezTo>
                    <a:pt x="9155" y="9073"/>
                    <a:pt x="9586" y="8643"/>
                    <a:pt x="9586" y="8099"/>
                  </a:cubicBezTo>
                  <a:lnTo>
                    <a:pt x="9586" y="974"/>
                  </a:lnTo>
                  <a:cubicBezTo>
                    <a:pt x="9586" y="441"/>
                    <a:pt x="9155" y="1"/>
                    <a:pt x="8612" y="1"/>
                  </a:cubicBez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291" name="Google Shape;1291;p48"/>
            <p:cNvSpPr/>
            <p:nvPr/>
          </p:nvSpPr>
          <p:spPr>
            <a:xfrm>
              <a:off x="811758" y="2007738"/>
              <a:ext cx="267373" cy="122358"/>
            </a:xfrm>
            <a:custGeom>
              <a:avLst/>
              <a:gdLst/>
              <a:ahLst/>
              <a:cxnLst/>
              <a:rect l="l" t="t" r="r" b="b"/>
              <a:pathLst>
                <a:path w="4685" h="2144" fill="none" extrusionOk="0">
                  <a:moveTo>
                    <a:pt x="3834" y="1"/>
                  </a:moveTo>
                  <a:lnTo>
                    <a:pt x="4685" y="124"/>
                  </a:lnTo>
                  <a:lnTo>
                    <a:pt x="2266" y="1702"/>
                  </a:lnTo>
                  <a:lnTo>
                    <a:pt x="1804" y="1087"/>
                  </a:lnTo>
                  <a:lnTo>
                    <a:pt x="0" y="2143"/>
                  </a:lnTo>
                </a:path>
              </a:pathLst>
            </a:custGeom>
            <a:noFill/>
            <a:ln w="74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292" name="Google Shape;1292;p48"/>
            <p:cNvSpPr/>
            <p:nvPr/>
          </p:nvSpPr>
          <p:spPr>
            <a:xfrm>
              <a:off x="1061554" y="2014758"/>
              <a:ext cx="17578" cy="47425"/>
            </a:xfrm>
            <a:custGeom>
              <a:avLst/>
              <a:gdLst/>
              <a:ahLst/>
              <a:cxnLst/>
              <a:rect l="l" t="t" r="r" b="b"/>
              <a:pathLst>
                <a:path w="308" h="831" fill="none" extrusionOk="0">
                  <a:moveTo>
                    <a:pt x="0" y="831"/>
                  </a:moveTo>
                  <a:lnTo>
                    <a:pt x="308" y="1"/>
                  </a:lnTo>
                </a:path>
              </a:pathLst>
            </a:custGeom>
            <a:noFill/>
            <a:ln w="74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293" name="Google Shape;1293;p48"/>
            <p:cNvSpPr/>
            <p:nvPr/>
          </p:nvSpPr>
          <p:spPr>
            <a:xfrm>
              <a:off x="822829" y="2199038"/>
              <a:ext cx="48624" cy="96620"/>
            </a:xfrm>
            <a:custGeom>
              <a:avLst/>
              <a:gdLst/>
              <a:ahLst/>
              <a:cxnLst/>
              <a:rect l="l" t="t" r="r" b="b"/>
              <a:pathLst>
                <a:path w="852" h="1693" extrusionOk="0">
                  <a:moveTo>
                    <a:pt x="1" y="1"/>
                  </a:moveTo>
                  <a:lnTo>
                    <a:pt x="1" y="1692"/>
                  </a:lnTo>
                  <a:lnTo>
                    <a:pt x="852" y="1692"/>
                  </a:lnTo>
                  <a:lnTo>
                    <a:pt x="852" y="1"/>
                  </a:ln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1294" name="Google Shape;1294;p48"/>
            <p:cNvSpPr/>
            <p:nvPr/>
          </p:nvSpPr>
          <p:spPr>
            <a:xfrm>
              <a:off x="890686" y="2170389"/>
              <a:ext cx="48624" cy="125269"/>
            </a:xfrm>
            <a:custGeom>
              <a:avLst/>
              <a:gdLst/>
              <a:ahLst/>
              <a:cxnLst/>
              <a:rect l="l" t="t" r="r" b="b"/>
              <a:pathLst>
                <a:path w="852" h="2195" extrusionOk="0">
                  <a:moveTo>
                    <a:pt x="1" y="0"/>
                  </a:moveTo>
                  <a:lnTo>
                    <a:pt x="1" y="2194"/>
                  </a:lnTo>
                  <a:lnTo>
                    <a:pt x="852" y="2194"/>
                  </a:lnTo>
                  <a:lnTo>
                    <a:pt x="852" y="0"/>
                  </a:ln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1295" name="Google Shape;1295;p48"/>
            <p:cNvSpPr/>
            <p:nvPr/>
          </p:nvSpPr>
          <p:spPr>
            <a:xfrm>
              <a:off x="960312" y="2140541"/>
              <a:ext cx="48624" cy="154546"/>
            </a:xfrm>
            <a:custGeom>
              <a:avLst/>
              <a:gdLst/>
              <a:ahLst/>
              <a:cxnLst/>
              <a:rect l="l" t="t" r="r" b="b"/>
              <a:pathLst>
                <a:path w="852" h="2708" extrusionOk="0">
                  <a:moveTo>
                    <a:pt x="1" y="1"/>
                  </a:moveTo>
                  <a:lnTo>
                    <a:pt x="1" y="2707"/>
                  </a:lnTo>
                  <a:lnTo>
                    <a:pt x="852" y="2707"/>
                  </a:lnTo>
                  <a:lnTo>
                    <a:pt x="852" y="1"/>
                  </a:ln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1296" name="Google Shape;1296;p48"/>
            <p:cNvSpPr/>
            <p:nvPr/>
          </p:nvSpPr>
          <p:spPr>
            <a:xfrm>
              <a:off x="1030565" y="2114802"/>
              <a:ext cx="48567" cy="180284"/>
            </a:xfrm>
            <a:custGeom>
              <a:avLst/>
              <a:gdLst/>
              <a:ahLst/>
              <a:cxnLst/>
              <a:rect l="l" t="t" r="r" b="b"/>
              <a:pathLst>
                <a:path w="851" h="3159" extrusionOk="0">
                  <a:moveTo>
                    <a:pt x="0" y="1"/>
                  </a:moveTo>
                  <a:lnTo>
                    <a:pt x="0" y="3158"/>
                  </a:lnTo>
                  <a:lnTo>
                    <a:pt x="851" y="3158"/>
                  </a:lnTo>
                  <a:lnTo>
                    <a:pt x="851" y="1"/>
                  </a:ln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1297" name="Google Shape;1297;p48"/>
            <p:cNvSpPr/>
            <p:nvPr/>
          </p:nvSpPr>
          <p:spPr>
            <a:xfrm>
              <a:off x="4541008" y="3952004"/>
              <a:ext cx="222592" cy="249162"/>
            </a:xfrm>
            <a:custGeom>
              <a:avLst/>
              <a:gdLst/>
              <a:ahLst/>
              <a:cxnLst/>
              <a:rect l="l" t="t" r="r" b="b"/>
              <a:pathLst>
                <a:path w="2840" h="3179" extrusionOk="0">
                  <a:moveTo>
                    <a:pt x="1538" y="0"/>
                  </a:moveTo>
                  <a:lnTo>
                    <a:pt x="0" y="769"/>
                  </a:lnTo>
                  <a:lnTo>
                    <a:pt x="1579" y="3178"/>
                  </a:lnTo>
                  <a:lnTo>
                    <a:pt x="2799" y="2625"/>
                  </a:lnTo>
                  <a:lnTo>
                    <a:pt x="2840" y="2071"/>
                  </a:lnTo>
                  <a:lnTo>
                    <a:pt x="1538" y="0"/>
                  </a:lnTo>
                  <a:close/>
                </a:path>
              </a:pathLst>
            </a:custGeom>
            <a:solidFill>
              <a:srgbClr val="FBBA99"/>
            </a:solidFill>
            <a:ln>
              <a:noFill/>
            </a:ln>
          </p:spPr>
          <p:txBody>
            <a:bodyPr spcFirstLastPara="1" wrap="square" lIns="121900" tIns="121900" rIns="121900" bIns="121900" anchor="ctr" anchorCtr="0">
              <a:noAutofit/>
            </a:bodyPr>
            <a:lstStyle/>
            <a:p>
              <a:endParaRPr sz="2400" dirty="0"/>
            </a:p>
          </p:txBody>
        </p:sp>
        <p:sp>
          <p:nvSpPr>
            <p:cNvPr id="1298" name="Google Shape;1298;p48"/>
            <p:cNvSpPr/>
            <p:nvPr/>
          </p:nvSpPr>
          <p:spPr>
            <a:xfrm>
              <a:off x="4537794" y="4101391"/>
              <a:ext cx="316645" cy="293367"/>
            </a:xfrm>
            <a:custGeom>
              <a:avLst/>
              <a:gdLst/>
              <a:ahLst/>
              <a:cxnLst/>
              <a:rect l="l" t="t" r="r" b="b"/>
              <a:pathLst>
                <a:path w="4040" h="3743" extrusionOk="0">
                  <a:moveTo>
                    <a:pt x="2901" y="1"/>
                  </a:moveTo>
                  <a:cubicBezTo>
                    <a:pt x="2901" y="1"/>
                    <a:pt x="2321" y="939"/>
                    <a:pt x="1503" y="939"/>
                  </a:cubicBezTo>
                  <a:cubicBezTo>
                    <a:pt x="1393" y="939"/>
                    <a:pt x="1277" y="922"/>
                    <a:pt x="1159" y="883"/>
                  </a:cubicBezTo>
                  <a:lnTo>
                    <a:pt x="0" y="3743"/>
                  </a:lnTo>
                  <a:lnTo>
                    <a:pt x="4039" y="821"/>
                  </a:lnTo>
                  <a:lnTo>
                    <a:pt x="2901" y="1"/>
                  </a:lnTo>
                  <a:close/>
                </a:path>
              </a:pathLst>
            </a:custGeom>
            <a:solidFill>
              <a:schemeClr val="accent5"/>
            </a:solidFill>
            <a:ln>
              <a:noFill/>
            </a:ln>
          </p:spPr>
          <p:txBody>
            <a:bodyPr spcFirstLastPara="1" wrap="square" lIns="121900" tIns="121900" rIns="121900" bIns="121900" anchor="ctr" anchorCtr="0">
              <a:noAutofit/>
            </a:bodyPr>
            <a:lstStyle/>
            <a:p>
              <a:endParaRPr sz="2400" dirty="0"/>
            </a:p>
          </p:txBody>
        </p:sp>
        <p:sp>
          <p:nvSpPr>
            <p:cNvPr id="1299" name="Google Shape;1299;p48"/>
            <p:cNvSpPr/>
            <p:nvPr/>
          </p:nvSpPr>
          <p:spPr>
            <a:xfrm>
              <a:off x="4538578" y="4164877"/>
              <a:ext cx="335926" cy="256451"/>
            </a:xfrm>
            <a:custGeom>
              <a:avLst/>
              <a:gdLst/>
              <a:ahLst/>
              <a:cxnLst/>
              <a:rect l="l" t="t" r="r" b="b"/>
              <a:pathLst>
                <a:path w="4286" h="3272" extrusionOk="0">
                  <a:moveTo>
                    <a:pt x="4040" y="1"/>
                  </a:moveTo>
                  <a:lnTo>
                    <a:pt x="0" y="2922"/>
                  </a:lnTo>
                  <a:lnTo>
                    <a:pt x="257" y="3271"/>
                  </a:lnTo>
                  <a:lnTo>
                    <a:pt x="4286" y="349"/>
                  </a:lnTo>
                  <a:lnTo>
                    <a:pt x="4040" y="1"/>
                  </a:ln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300" name="Google Shape;1300;p48"/>
            <p:cNvSpPr/>
            <p:nvPr/>
          </p:nvSpPr>
          <p:spPr>
            <a:xfrm>
              <a:off x="4232436" y="3141268"/>
              <a:ext cx="527951" cy="983559"/>
            </a:xfrm>
            <a:custGeom>
              <a:avLst/>
              <a:gdLst/>
              <a:ahLst/>
              <a:cxnLst/>
              <a:rect l="l" t="t" r="r" b="b"/>
              <a:pathLst>
                <a:path w="6736" h="12549" extrusionOk="0">
                  <a:moveTo>
                    <a:pt x="2523" y="0"/>
                  </a:moveTo>
                  <a:lnTo>
                    <a:pt x="1" y="2645"/>
                  </a:lnTo>
                  <a:lnTo>
                    <a:pt x="1057" y="6900"/>
                  </a:lnTo>
                  <a:lnTo>
                    <a:pt x="4224" y="12548"/>
                  </a:lnTo>
                  <a:lnTo>
                    <a:pt x="6736" y="11093"/>
                  </a:lnTo>
                  <a:lnTo>
                    <a:pt x="4091" y="6664"/>
                  </a:lnTo>
                  <a:lnTo>
                    <a:pt x="2523" y="0"/>
                  </a:lnTo>
                  <a:close/>
                </a:path>
              </a:pathLst>
            </a:custGeom>
            <a:solidFill>
              <a:schemeClr val="accent5"/>
            </a:solidFill>
            <a:ln>
              <a:noFill/>
            </a:ln>
          </p:spPr>
          <p:txBody>
            <a:bodyPr spcFirstLastPara="1" wrap="square" lIns="121900" tIns="121900" rIns="121900" bIns="121900" anchor="ctr" anchorCtr="0">
              <a:noAutofit/>
            </a:bodyPr>
            <a:lstStyle/>
            <a:p>
              <a:endParaRPr sz="2400" dirty="0"/>
            </a:p>
          </p:txBody>
        </p:sp>
        <p:sp>
          <p:nvSpPr>
            <p:cNvPr id="1301" name="Google Shape;1301;p48"/>
            <p:cNvSpPr/>
            <p:nvPr/>
          </p:nvSpPr>
          <p:spPr>
            <a:xfrm>
              <a:off x="4502446" y="3909367"/>
              <a:ext cx="273224" cy="226668"/>
            </a:xfrm>
            <a:custGeom>
              <a:avLst/>
              <a:gdLst/>
              <a:ahLst/>
              <a:cxnLst/>
              <a:rect l="l" t="t" r="r" b="b"/>
              <a:pathLst>
                <a:path w="3486" h="2892" extrusionOk="0">
                  <a:moveTo>
                    <a:pt x="2707" y="1"/>
                  </a:moveTo>
                  <a:lnTo>
                    <a:pt x="0" y="1703"/>
                  </a:lnTo>
                  <a:lnTo>
                    <a:pt x="779" y="2892"/>
                  </a:lnTo>
                  <a:lnTo>
                    <a:pt x="3486" y="1282"/>
                  </a:lnTo>
                  <a:lnTo>
                    <a:pt x="2707" y="1"/>
                  </a:ln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302" name="Google Shape;1302;p48"/>
            <p:cNvSpPr/>
            <p:nvPr/>
          </p:nvSpPr>
          <p:spPr>
            <a:xfrm>
              <a:off x="3686851" y="4033125"/>
              <a:ext cx="205036" cy="262800"/>
            </a:xfrm>
            <a:custGeom>
              <a:avLst/>
              <a:gdLst/>
              <a:ahLst/>
              <a:cxnLst/>
              <a:rect l="l" t="t" r="r" b="b"/>
              <a:pathLst>
                <a:path w="2616" h="3353" extrusionOk="0">
                  <a:moveTo>
                    <a:pt x="1118" y="1"/>
                  </a:moveTo>
                  <a:lnTo>
                    <a:pt x="1" y="2645"/>
                  </a:lnTo>
                  <a:lnTo>
                    <a:pt x="1149" y="3353"/>
                  </a:lnTo>
                  <a:lnTo>
                    <a:pt x="1631" y="3066"/>
                  </a:lnTo>
                  <a:lnTo>
                    <a:pt x="2615" y="831"/>
                  </a:lnTo>
                  <a:lnTo>
                    <a:pt x="1118" y="1"/>
                  </a:lnTo>
                  <a:close/>
                </a:path>
              </a:pathLst>
            </a:custGeom>
            <a:solidFill>
              <a:srgbClr val="FBBA99"/>
            </a:solidFill>
            <a:ln>
              <a:noFill/>
            </a:ln>
          </p:spPr>
          <p:txBody>
            <a:bodyPr spcFirstLastPara="1" wrap="square" lIns="121900" tIns="121900" rIns="121900" bIns="121900" anchor="ctr" anchorCtr="0">
              <a:noAutofit/>
            </a:bodyPr>
            <a:lstStyle/>
            <a:p>
              <a:endParaRPr sz="2400" dirty="0"/>
            </a:p>
          </p:txBody>
        </p:sp>
        <p:sp>
          <p:nvSpPr>
            <p:cNvPr id="1303" name="Google Shape;1303;p48"/>
            <p:cNvSpPr/>
            <p:nvPr/>
          </p:nvSpPr>
          <p:spPr>
            <a:xfrm>
              <a:off x="3456265" y="4193798"/>
              <a:ext cx="370490" cy="181679"/>
            </a:xfrm>
            <a:custGeom>
              <a:avLst/>
              <a:gdLst/>
              <a:ahLst/>
              <a:cxnLst/>
              <a:rect l="l" t="t" r="r" b="b"/>
              <a:pathLst>
                <a:path w="4727" h="2318" extrusionOk="0">
                  <a:moveTo>
                    <a:pt x="3015" y="1"/>
                  </a:moveTo>
                  <a:lnTo>
                    <a:pt x="1" y="647"/>
                  </a:lnTo>
                  <a:lnTo>
                    <a:pt x="4655" y="2318"/>
                  </a:lnTo>
                  <a:lnTo>
                    <a:pt x="4727" y="954"/>
                  </a:lnTo>
                  <a:lnTo>
                    <a:pt x="4727" y="954"/>
                  </a:lnTo>
                  <a:cubicBezTo>
                    <a:pt x="4727" y="954"/>
                    <a:pt x="4714" y="955"/>
                    <a:pt x="4692" y="955"/>
                  </a:cubicBezTo>
                  <a:cubicBezTo>
                    <a:pt x="4473" y="955"/>
                    <a:pt x="3275" y="912"/>
                    <a:pt x="3015" y="1"/>
                  </a:cubicBezTo>
                  <a:close/>
                </a:path>
              </a:pathLst>
            </a:custGeom>
            <a:solidFill>
              <a:schemeClr val="accent5"/>
            </a:solidFill>
            <a:ln>
              <a:noFill/>
            </a:ln>
          </p:spPr>
          <p:txBody>
            <a:bodyPr spcFirstLastPara="1" wrap="square" lIns="121900" tIns="121900" rIns="121900" bIns="121900" anchor="ctr" anchorCtr="0">
              <a:noAutofit/>
            </a:bodyPr>
            <a:lstStyle/>
            <a:p>
              <a:endParaRPr sz="2400" dirty="0"/>
            </a:p>
          </p:txBody>
        </p:sp>
        <p:sp>
          <p:nvSpPr>
            <p:cNvPr id="1304" name="Google Shape;1304;p48"/>
            <p:cNvSpPr/>
            <p:nvPr/>
          </p:nvSpPr>
          <p:spPr>
            <a:xfrm>
              <a:off x="3440198" y="4221936"/>
              <a:ext cx="378563" cy="164828"/>
            </a:xfrm>
            <a:custGeom>
              <a:avLst/>
              <a:gdLst/>
              <a:ahLst/>
              <a:cxnLst/>
              <a:rect l="l" t="t" r="r" b="b"/>
              <a:pathLst>
                <a:path w="4830" h="2103" extrusionOk="0">
                  <a:moveTo>
                    <a:pt x="154" y="1"/>
                  </a:moveTo>
                  <a:lnTo>
                    <a:pt x="1" y="411"/>
                  </a:lnTo>
                  <a:lnTo>
                    <a:pt x="4686" y="2102"/>
                  </a:lnTo>
                  <a:lnTo>
                    <a:pt x="4829" y="1692"/>
                  </a:lnTo>
                  <a:lnTo>
                    <a:pt x="154" y="1"/>
                  </a:ln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305" name="Google Shape;1305;p48"/>
            <p:cNvSpPr/>
            <p:nvPr/>
          </p:nvSpPr>
          <p:spPr>
            <a:xfrm>
              <a:off x="3685284" y="2935606"/>
              <a:ext cx="816380" cy="1266345"/>
            </a:xfrm>
            <a:custGeom>
              <a:avLst/>
              <a:gdLst/>
              <a:ahLst/>
              <a:cxnLst/>
              <a:rect l="l" t="t" r="r" b="b"/>
              <a:pathLst>
                <a:path w="10416" h="16157" extrusionOk="0">
                  <a:moveTo>
                    <a:pt x="9134" y="0"/>
                  </a:moveTo>
                  <a:lnTo>
                    <a:pt x="6469" y="789"/>
                  </a:lnTo>
                  <a:lnTo>
                    <a:pt x="6469" y="2307"/>
                  </a:lnTo>
                  <a:lnTo>
                    <a:pt x="2491" y="8447"/>
                  </a:lnTo>
                  <a:lnTo>
                    <a:pt x="0" y="15182"/>
                  </a:lnTo>
                  <a:lnTo>
                    <a:pt x="2440" y="16156"/>
                  </a:lnTo>
                  <a:lnTo>
                    <a:pt x="4952" y="9995"/>
                  </a:lnTo>
                  <a:lnTo>
                    <a:pt x="9309" y="4829"/>
                  </a:lnTo>
                  <a:cubicBezTo>
                    <a:pt x="9791" y="4265"/>
                    <a:pt x="10119" y="3588"/>
                    <a:pt x="10252" y="2860"/>
                  </a:cubicBezTo>
                  <a:cubicBezTo>
                    <a:pt x="10416" y="1999"/>
                    <a:pt x="10098" y="902"/>
                    <a:pt x="9134" y="0"/>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306" name="Google Shape;1306;p48"/>
            <p:cNvSpPr/>
            <p:nvPr/>
          </p:nvSpPr>
          <p:spPr>
            <a:xfrm>
              <a:off x="3670784" y="4015490"/>
              <a:ext cx="264446" cy="195317"/>
            </a:xfrm>
            <a:custGeom>
              <a:avLst/>
              <a:gdLst/>
              <a:ahLst/>
              <a:cxnLst/>
              <a:rect l="l" t="t" r="r" b="b"/>
              <a:pathLst>
                <a:path w="3374" h="2492" extrusionOk="0">
                  <a:moveTo>
                    <a:pt x="472" y="0"/>
                  </a:moveTo>
                  <a:lnTo>
                    <a:pt x="1" y="1333"/>
                  </a:lnTo>
                  <a:lnTo>
                    <a:pt x="2830" y="2491"/>
                  </a:lnTo>
                  <a:lnTo>
                    <a:pt x="3374" y="1097"/>
                  </a:lnTo>
                  <a:lnTo>
                    <a:pt x="472" y="0"/>
                  </a:ln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307" name="Google Shape;1307;p48"/>
            <p:cNvSpPr/>
            <p:nvPr/>
          </p:nvSpPr>
          <p:spPr>
            <a:xfrm>
              <a:off x="3796971" y="2452644"/>
              <a:ext cx="456471" cy="382325"/>
            </a:xfrm>
            <a:custGeom>
              <a:avLst/>
              <a:gdLst/>
              <a:ahLst/>
              <a:cxnLst/>
              <a:rect l="l" t="t" r="r" b="b"/>
              <a:pathLst>
                <a:path w="5824" h="4878" extrusionOk="0">
                  <a:moveTo>
                    <a:pt x="687" y="1"/>
                  </a:moveTo>
                  <a:lnTo>
                    <a:pt x="0" y="380"/>
                  </a:lnTo>
                  <a:cubicBezTo>
                    <a:pt x="0" y="380"/>
                    <a:pt x="831" y="3189"/>
                    <a:pt x="1917" y="4604"/>
                  </a:cubicBezTo>
                  <a:cubicBezTo>
                    <a:pt x="2057" y="4780"/>
                    <a:pt x="2269" y="4877"/>
                    <a:pt x="2484" y="4877"/>
                  </a:cubicBezTo>
                  <a:cubicBezTo>
                    <a:pt x="2570" y="4877"/>
                    <a:pt x="2656" y="4862"/>
                    <a:pt x="2737" y="4829"/>
                  </a:cubicBezTo>
                  <a:cubicBezTo>
                    <a:pt x="3332" y="4594"/>
                    <a:pt x="4449" y="4050"/>
                    <a:pt x="5823" y="2871"/>
                  </a:cubicBezTo>
                  <a:lnTo>
                    <a:pt x="4757" y="1508"/>
                  </a:lnTo>
                  <a:lnTo>
                    <a:pt x="2912" y="2851"/>
                  </a:lnTo>
                  <a:lnTo>
                    <a:pt x="687" y="1"/>
                  </a:lnTo>
                  <a:close/>
                </a:path>
              </a:pathLst>
            </a:custGeom>
            <a:solidFill>
              <a:srgbClr val="E08864"/>
            </a:solidFill>
            <a:ln>
              <a:noFill/>
            </a:ln>
          </p:spPr>
          <p:txBody>
            <a:bodyPr spcFirstLastPara="1" wrap="square" lIns="121900" tIns="121900" rIns="121900" bIns="121900" anchor="ctr" anchorCtr="0">
              <a:noAutofit/>
            </a:bodyPr>
            <a:lstStyle/>
            <a:p>
              <a:endParaRPr sz="2400" dirty="0"/>
            </a:p>
          </p:txBody>
        </p:sp>
        <p:sp>
          <p:nvSpPr>
            <p:cNvPr id="1308" name="Google Shape;1308;p48"/>
            <p:cNvSpPr/>
            <p:nvPr/>
          </p:nvSpPr>
          <p:spPr>
            <a:xfrm>
              <a:off x="4126391" y="2510017"/>
              <a:ext cx="271656" cy="274556"/>
            </a:xfrm>
            <a:custGeom>
              <a:avLst/>
              <a:gdLst/>
              <a:ahLst/>
              <a:cxnLst/>
              <a:rect l="l" t="t" r="r" b="b"/>
              <a:pathLst>
                <a:path w="3466" h="3503" extrusionOk="0">
                  <a:moveTo>
                    <a:pt x="1911" y="1"/>
                  </a:moveTo>
                  <a:cubicBezTo>
                    <a:pt x="1633" y="1"/>
                    <a:pt x="1354" y="91"/>
                    <a:pt x="1118" y="284"/>
                  </a:cubicBezTo>
                  <a:lnTo>
                    <a:pt x="0" y="1176"/>
                  </a:lnTo>
                  <a:lnTo>
                    <a:pt x="1395" y="3503"/>
                  </a:lnTo>
                  <a:lnTo>
                    <a:pt x="2768" y="2457"/>
                  </a:lnTo>
                  <a:cubicBezTo>
                    <a:pt x="3332" y="2027"/>
                    <a:pt x="3465" y="1237"/>
                    <a:pt x="3076" y="643"/>
                  </a:cubicBezTo>
                  <a:cubicBezTo>
                    <a:pt x="2804" y="232"/>
                    <a:pt x="2358" y="1"/>
                    <a:pt x="1911" y="1"/>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309" name="Google Shape;1309;p48"/>
            <p:cNvSpPr/>
            <p:nvPr/>
          </p:nvSpPr>
          <p:spPr>
            <a:xfrm>
              <a:off x="4083833" y="2473571"/>
              <a:ext cx="429117" cy="524737"/>
            </a:xfrm>
            <a:custGeom>
              <a:avLst/>
              <a:gdLst/>
              <a:ahLst/>
              <a:cxnLst/>
              <a:rect l="l" t="t" r="r" b="b"/>
              <a:pathLst>
                <a:path w="5475" h="6695" extrusionOk="0">
                  <a:moveTo>
                    <a:pt x="3834" y="1"/>
                  </a:moveTo>
                  <a:lnTo>
                    <a:pt x="1661" y="749"/>
                  </a:lnTo>
                  <a:cubicBezTo>
                    <a:pt x="1661" y="749"/>
                    <a:pt x="0" y="2604"/>
                    <a:pt x="1107" y="4163"/>
                  </a:cubicBezTo>
                  <a:cubicBezTo>
                    <a:pt x="1138" y="5003"/>
                    <a:pt x="1230" y="5854"/>
                    <a:pt x="1384" y="6695"/>
                  </a:cubicBezTo>
                  <a:lnTo>
                    <a:pt x="4049" y="5895"/>
                  </a:lnTo>
                  <a:cubicBezTo>
                    <a:pt x="5474" y="1672"/>
                    <a:pt x="3834" y="1"/>
                    <a:pt x="3834" y="1"/>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310" name="Google Shape;1310;p48"/>
            <p:cNvSpPr/>
            <p:nvPr/>
          </p:nvSpPr>
          <p:spPr>
            <a:xfrm>
              <a:off x="4213939" y="2425369"/>
              <a:ext cx="171255" cy="107142"/>
            </a:xfrm>
            <a:custGeom>
              <a:avLst/>
              <a:gdLst/>
              <a:ahLst/>
              <a:cxnLst/>
              <a:rect l="l" t="t" r="r" b="b"/>
              <a:pathLst>
                <a:path w="2185" h="1367" extrusionOk="0">
                  <a:moveTo>
                    <a:pt x="1774" y="0"/>
                  </a:moveTo>
                  <a:lnTo>
                    <a:pt x="954" y="246"/>
                  </a:lnTo>
                  <a:lnTo>
                    <a:pt x="1" y="1364"/>
                  </a:lnTo>
                  <a:cubicBezTo>
                    <a:pt x="41" y="1365"/>
                    <a:pt x="80" y="1366"/>
                    <a:pt x="120" y="1366"/>
                  </a:cubicBezTo>
                  <a:cubicBezTo>
                    <a:pt x="868" y="1366"/>
                    <a:pt x="1600" y="1093"/>
                    <a:pt x="2184" y="616"/>
                  </a:cubicBezTo>
                  <a:lnTo>
                    <a:pt x="1774" y="0"/>
                  </a:lnTo>
                  <a:close/>
                </a:path>
              </a:pathLst>
            </a:custGeom>
            <a:solidFill>
              <a:srgbClr val="F3A980"/>
            </a:solidFill>
            <a:ln>
              <a:noFill/>
            </a:ln>
          </p:spPr>
          <p:txBody>
            <a:bodyPr spcFirstLastPara="1" wrap="square" lIns="121900" tIns="121900" rIns="121900" bIns="121900" anchor="ctr" anchorCtr="0">
              <a:noAutofit/>
            </a:bodyPr>
            <a:lstStyle/>
            <a:p>
              <a:endParaRPr sz="2400" dirty="0"/>
            </a:p>
          </p:txBody>
        </p:sp>
        <p:sp>
          <p:nvSpPr>
            <p:cNvPr id="1311" name="Google Shape;1311;p48"/>
            <p:cNvSpPr/>
            <p:nvPr/>
          </p:nvSpPr>
          <p:spPr>
            <a:xfrm>
              <a:off x="3265886" y="2102376"/>
              <a:ext cx="633996" cy="626001"/>
            </a:xfrm>
            <a:custGeom>
              <a:avLst/>
              <a:gdLst/>
              <a:ahLst/>
              <a:cxnLst/>
              <a:rect l="l" t="t" r="r" b="b"/>
              <a:pathLst>
                <a:path w="8089" h="7987" extrusionOk="0">
                  <a:moveTo>
                    <a:pt x="1261" y="0"/>
                  </a:moveTo>
                  <a:cubicBezTo>
                    <a:pt x="564" y="0"/>
                    <a:pt x="0" y="564"/>
                    <a:pt x="0" y="1261"/>
                  </a:cubicBezTo>
                  <a:lnTo>
                    <a:pt x="0" y="6715"/>
                  </a:lnTo>
                  <a:cubicBezTo>
                    <a:pt x="0" y="7422"/>
                    <a:pt x="564" y="7986"/>
                    <a:pt x="1261" y="7986"/>
                  </a:cubicBezTo>
                  <a:lnTo>
                    <a:pt x="6817" y="7986"/>
                  </a:lnTo>
                  <a:cubicBezTo>
                    <a:pt x="7525" y="7986"/>
                    <a:pt x="8089" y="7422"/>
                    <a:pt x="8089" y="6715"/>
                  </a:cubicBezTo>
                  <a:lnTo>
                    <a:pt x="8089" y="1261"/>
                  </a:lnTo>
                  <a:cubicBezTo>
                    <a:pt x="8089" y="564"/>
                    <a:pt x="7525" y="0"/>
                    <a:pt x="681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312" name="Google Shape;1312;p48"/>
            <p:cNvSpPr/>
            <p:nvPr/>
          </p:nvSpPr>
          <p:spPr>
            <a:xfrm>
              <a:off x="3449054" y="2281546"/>
              <a:ext cx="266797" cy="267659"/>
            </a:xfrm>
            <a:custGeom>
              <a:avLst/>
              <a:gdLst/>
              <a:ahLst/>
              <a:cxnLst/>
              <a:rect l="l" t="t" r="r" b="b"/>
              <a:pathLst>
                <a:path w="3404" h="3415" extrusionOk="0">
                  <a:moveTo>
                    <a:pt x="1714" y="1121"/>
                  </a:moveTo>
                  <a:cubicBezTo>
                    <a:pt x="1858" y="1121"/>
                    <a:pt x="2004" y="1174"/>
                    <a:pt x="2122" y="1292"/>
                  </a:cubicBezTo>
                  <a:cubicBezTo>
                    <a:pt x="2492" y="1661"/>
                    <a:pt x="2225" y="2297"/>
                    <a:pt x="1702" y="2297"/>
                  </a:cubicBezTo>
                  <a:cubicBezTo>
                    <a:pt x="1386" y="2297"/>
                    <a:pt x="1121" y="2033"/>
                    <a:pt x="1118" y="1707"/>
                  </a:cubicBezTo>
                  <a:lnTo>
                    <a:pt x="1118" y="1707"/>
                  </a:lnTo>
                  <a:cubicBezTo>
                    <a:pt x="1121" y="1355"/>
                    <a:pt x="1412" y="1121"/>
                    <a:pt x="1714" y="1121"/>
                  </a:cubicBezTo>
                  <a:close/>
                  <a:moveTo>
                    <a:pt x="1600" y="0"/>
                  </a:moveTo>
                  <a:cubicBezTo>
                    <a:pt x="1497" y="0"/>
                    <a:pt x="1425" y="72"/>
                    <a:pt x="1405" y="164"/>
                  </a:cubicBezTo>
                  <a:lnTo>
                    <a:pt x="1364" y="421"/>
                  </a:lnTo>
                  <a:cubicBezTo>
                    <a:pt x="1251" y="451"/>
                    <a:pt x="1138" y="492"/>
                    <a:pt x="1046" y="544"/>
                  </a:cubicBezTo>
                  <a:lnTo>
                    <a:pt x="831" y="410"/>
                  </a:lnTo>
                  <a:cubicBezTo>
                    <a:pt x="793" y="382"/>
                    <a:pt x="749" y="369"/>
                    <a:pt x="706" y="369"/>
                  </a:cubicBezTo>
                  <a:cubicBezTo>
                    <a:pt x="656" y="369"/>
                    <a:pt x="608" y="387"/>
                    <a:pt x="575" y="421"/>
                  </a:cubicBezTo>
                  <a:lnTo>
                    <a:pt x="421" y="575"/>
                  </a:lnTo>
                  <a:cubicBezTo>
                    <a:pt x="349" y="646"/>
                    <a:pt x="339" y="759"/>
                    <a:pt x="400" y="831"/>
                  </a:cubicBezTo>
                  <a:lnTo>
                    <a:pt x="544" y="1046"/>
                  </a:lnTo>
                  <a:cubicBezTo>
                    <a:pt x="493" y="1149"/>
                    <a:pt x="441" y="1251"/>
                    <a:pt x="421" y="1364"/>
                  </a:cubicBezTo>
                  <a:lnTo>
                    <a:pt x="164" y="1405"/>
                  </a:lnTo>
                  <a:cubicBezTo>
                    <a:pt x="72" y="1425"/>
                    <a:pt x="0" y="1507"/>
                    <a:pt x="0" y="1600"/>
                  </a:cubicBezTo>
                  <a:lnTo>
                    <a:pt x="0" y="1815"/>
                  </a:lnTo>
                  <a:cubicBezTo>
                    <a:pt x="0" y="1907"/>
                    <a:pt x="72" y="1989"/>
                    <a:pt x="164" y="2010"/>
                  </a:cubicBezTo>
                  <a:lnTo>
                    <a:pt x="421" y="2051"/>
                  </a:lnTo>
                  <a:cubicBezTo>
                    <a:pt x="452" y="2163"/>
                    <a:pt x="493" y="2266"/>
                    <a:pt x="554" y="2369"/>
                  </a:cubicBezTo>
                  <a:lnTo>
                    <a:pt x="400" y="2584"/>
                  </a:lnTo>
                  <a:cubicBezTo>
                    <a:pt x="339" y="2666"/>
                    <a:pt x="349" y="2768"/>
                    <a:pt x="421" y="2840"/>
                  </a:cubicBezTo>
                  <a:lnTo>
                    <a:pt x="575" y="2994"/>
                  </a:lnTo>
                  <a:cubicBezTo>
                    <a:pt x="615" y="3034"/>
                    <a:pt x="664" y="3055"/>
                    <a:pt x="714" y="3055"/>
                  </a:cubicBezTo>
                  <a:cubicBezTo>
                    <a:pt x="754" y="3055"/>
                    <a:pt x="795" y="3042"/>
                    <a:pt x="831" y="3014"/>
                  </a:cubicBezTo>
                  <a:lnTo>
                    <a:pt x="1036" y="2871"/>
                  </a:lnTo>
                  <a:cubicBezTo>
                    <a:pt x="1138" y="2922"/>
                    <a:pt x="1251" y="2963"/>
                    <a:pt x="1354" y="2994"/>
                  </a:cubicBezTo>
                  <a:lnTo>
                    <a:pt x="1405" y="3250"/>
                  </a:lnTo>
                  <a:cubicBezTo>
                    <a:pt x="1415" y="3342"/>
                    <a:pt x="1497" y="3414"/>
                    <a:pt x="1600" y="3414"/>
                  </a:cubicBezTo>
                  <a:lnTo>
                    <a:pt x="1815" y="3414"/>
                  </a:lnTo>
                  <a:cubicBezTo>
                    <a:pt x="1907" y="3414"/>
                    <a:pt x="1989" y="3342"/>
                    <a:pt x="2010" y="3250"/>
                  </a:cubicBezTo>
                  <a:lnTo>
                    <a:pt x="2051" y="2994"/>
                  </a:lnTo>
                  <a:cubicBezTo>
                    <a:pt x="2164" y="2963"/>
                    <a:pt x="2276" y="2922"/>
                    <a:pt x="2369" y="2871"/>
                  </a:cubicBezTo>
                  <a:lnTo>
                    <a:pt x="2584" y="3014"/>
                  </a:lnTo>
                  <a:cubicBezTo>
                    <a:pt x="2620" y="3042"/>
                    <a:pt x="2660" y="3055"/>
                    <a:pt x="2700" y="3055"/>
                  </a:cubicBezTo>
                  <a:cubicBezTo>
                    <a:pt x="2751" y="3055"/>
                    <a:pt x="2800" y="3034"/>
                    <a:pt x="2840" y="2994"/>
                  </a:cubicBezTo>
                  <a:lnTo>
                    <a:pt x="2994" y="2840"/>
                  </a:lnTo>
                  <a:cubicBezTo>
                    <a:pt x="3066" y="2779"/>
                    <a:pt x="3076" y="2666"/>
                    <a:pt x="3014" y="2584"/>
                  </a:cubicBezTo>
                  <a:lnTo>
                    <a:pt x="2861" y="2379"/>
                  </a:lnTo>
                  <a:cubicBezTo>
                    <a:pt x="2912" y="2276"/>
                    <a:pt x="2953" y="2174"/>
                    <a:pt x="2984" y="2061"/>
                  </a:cubicBezTo>
                  <a:lnTo>
                    <a:pt x="3240" y="2020"/>
                  </a:lnTo>
                  <a:cubicBezTo>
                    <a:pt x="3332" y="1999"/>
                    <a:pt x="3404" y="1917"/>
                    <a:pt x="3404" y="1825"/>
                  </a:cubicBezTo>
                  <a:lnTo>
                    <a:pt x="3404" y="1610"/>
                  </a:lnTo>
                  <a:cubicBezTo>
                    <a:pt x="3404" y="1507"/>
                    <a:pt x="3332" y="1425"/>
                    <a:pt x="3240" y="1415"/>
                  </a:cubicBezTo>
                  <a:lnTo>
                    <a:pt x="2984" y="1364"/>
                  </a:lnTo>
                  <a:cubicBezTo>
                    <a:pt x="2953" y="1261"/>
                    <a:pt x="2912" y="1149"/>
                    <a:pt x="2861" y="1046"/>
                  </a:cubicBezTo>
                  <a:lnTo>
                    <a:pt x="3004" y="841"/>
                  </a:lnTo>
                  <a:cubicBezTo>
                    <a:pt x="3066" y="759"/>
                    <a:pt x="3055" y="646"/>
                    <a:pt x="2984" y="585"/>
                  </a:cubicBezTo>
                  <a:lnTo>
                    <a:pt x="2830" y="431"/>
                  </a:lnTo>
                  <a:cubicBezTo>
                    <a:pt x="2796" y="391"/>
                    <a:pt x="2745" y="370"/>
                    <a:pt x="2693" y="370"/>
                  </a:cubicBezTo>
                  <a:cubicBezTo>
                    <a:pt x="2652" y="370"/>
                    <a:pt x="2610" y="383"/>
                    <a:pt x="2574" y="410"/>
                  </a:cubicBezTo>
                  <a:lnTo>
                    <a:pt x="2369" y="544"/>
                  </a:lnTo>
                  <a:cubicBezTo>
                    <a:pt x="2266" y="492"/>
                    <a:pt x="2153" y="451"/>
                    <a:pt x="2051" y="421"/>
                  </a:cubicBezTo>
                  <a:lnTo>
                    <a:pt x="1999" y="164"/>
                  </a:lnTo>
                  <a:cubicBezTo>
                    <a:pt x="1989" y="72"/>
                    <a:pt x="1907" y="0"/>
                    <a:pt x="1805"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1313" name="Google Shape;1313;p48"/>
            <p:cNvSpPr/>
            <p:nvPr/>
          </p:nvSpPr>
          <p:spPr>
            <a:xfrm>
              <a:off x="3825109" y="2598113"/>
              <a:ext cx="490957" cy="337023"/>
            </a:xfrm>
            <a:custGeom>
              <a:avLst/>
              <a:gdLst/>
              <a:ahLst/>
              <a:cxnLst/>
              <a:rect l="l" t="t" r="r" b="b"/>
              <a:pathLst>
                <a:path w="6264" h="4300" extrusionOk="0">
                  <a:moveTo>
                    <a:pt x="574" y="0"/>
                  </a:moveTo>
                  <a:lnTo>
                    <a:pt x="0" y="534"/>
                  </a:lnTo>
                  <a:cubicBezTo>
                    <a:pt x="0" y="534"/>
                    <a:pt x="1497" y="3055"/>
                    <a:pt x="2922" y="4152"/>
                  </a:cubicBezTo>
                  <a:cubicBezTo>
                    <a:pt x="3046" y="4251"/>
                    <a:pt x="3195" y="4300"/>
                    <a:pt x="3344" y="4300"/>
                  </a:cubicBezTo>
                  <a:cubicBezTo>
                    <a:pt x="3490" y="4300"/>
                    <a:pt x="3636" y="4254"/>
                    <a:pt x="3762" y="4163"/>
                  </a:cubicBezTo>
                  <a:cubicBezTo>
                    <a:pt x="4285" y="3783"/>
                    <a:pt x="5218" y="2984"/>
                    <a:pt x="6264" y="1507"/>
                  </a:cubicBezTo>
                  <a:lnTo>
                    <a:pt x="4890" y="452"/>
                  </a:lnTo>
                  <a:lnTo>
                    <a:pt x="3291" y="2389"/>
                  </a:lnTo>
                  <a:lnTo>
                    <a:pt x="574" y="0"/>
                  </a:lnTo>
                  <a:close/>
                </a:path>
              </a:pathLst>
            </a:custGeom>
            <a:solidFill>
              <a:srgbClr val="F3A980"/>
            </a:solidFill>
            <a:ln>
              <a:noFill/>
            </a:ln>
          </p:spPr>
          <p:txBody>
            <a:bodyPr spcFirstLastPara="1" wrap="square" lIns="121900" tIns="121900" rIns="121900" bIns="121900" anchor="ctr" anchorCtr="0">
              <a:noAutofit/>
            </a:bodyPr>
            <a:lstStyle/>
            <a:p>
              <a:endParaRPr sz="2400" dirty="0"/>
            </a:p>
          </p:txBody>
        </p:sp>
        <p:sp>
          <p:nvSpPr>
            <p:cNvPr id="1314" name="Google Shape;1314;p48"/>
            <p:cNvSpPr/>
            <p:nvPr/>
          </p:nvSpPr>
          <p:spPr>
            <a:xfrm>
              <a:off x="4172164" y="2546540"/>
              <a:ext cx="271656" cy="277456"/>
            </a:xfrm>
            <a:custGeom>
              <a:avLst/>
              <a:gdLst/>
              <a:ahLst/>
              <a:cxnLst/>
              <a:rect l="l" t="t" r="r" b="b"/>
              <a:pathLst>
                <a:path w="3466" h="3540" extrusionOk="0">
                  <a:moveTo>
                    <a:pt x="1969" y="0"/>
                  </a:moveTo>
                  <a:cubicBezTo>
                    <a:pt x="1560" y="0"/>
                    <a:pt x="1156" y="185"/>
                    <a:pt x="893" y="546"/>
                  </a:cubicBezTo>
                  <a:lnTo>
                    <a:pt x="1" y="1612"/>
                  </a:lnTo>
                  <a:lnTo>
                    <a:pt x="1959" y="3539"/>
                  </a:lnTo>
                  <a:lnTo>
                    <a:pt x="3025" y="2176"/>
                  </a:lnTo>
                  <a:cubicBezTo>
                    <a:pt x="3466" y="1622"/>
                    <a:pt x="3394" y="833"/>
                    <a:pt x="2881" y="351"/>
                  </a:cubicBezTo>
                  <a:cubicBezTo>
                    <a:pt x="2619" y="116"/>
                    <a:pt x="2293" y="0"/>
                    <a:pt x="1969" y="0"/>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315" name="Google Shape;1315;p48"/>
            <p:cNvSpPr/>
            <p:nvPr/>
          </p:nvSpPr>
          <p:spPr>
            <a:xfrm>
              <a:off x="4272644" y="2696163"/>
              <a:ext cx="110120" cy="106907"/>
            </a:xfrm>
            <a:custGeom>
              <a:avLst/>
              <a:gdLst/>
              <a:ahLst/>
              <a:cxnLst/>
              <a:rect l="l" t="t" r="r" b="b"/>
              <a:pathLst>
                <a:path w="1405" h="1364" fill="none" extrusionOk="0">
                  <a:moveTo>
                    <a:pt x="0" y="1005"/>
                  </a:moveTo>
                  <a:lnTo>
                    <a:pt x="339" y="1364"/>
                  </a:lnTo>
                  <a:lnTo>
                    <a:pt x="1405" y="0"/>
                  </a:lnTo>
                </a:path>
              </a:pathLst>
            </a:custGeom>
            <a:noFill/>
            <a:ln w="127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16" name="Google Shape;1316;p48"/>
            <p:cNvSpPr/>
            <p:nvPr/>
          </p:nvSpPr>
          <p:spPr>
            <a:xfrm>
              <a:off x="4172164" y="2605323"/>
              <a:ext cx="56353" cy="67561"/>
            </a:xfrm>
            <a:custGeom>
              <a:avLst/>
              <a:gdLst/>
              <a:ahLst/>
              <a:cxnLst/>
              <a:rect l="l" t="t" r="r" b="b"/>
              <a:pathLst>
                <a:path w="719" h="862" fill="none" extrusionOk="0">
                  <a:moveTo>
                    <a:pt x="1" y="862"/>
                  </a:moveTo>
                  <a:lnTo>
                    <a:pt x="718" y="1"/>
                  </a:lnTo>
                </a:path>
              </a:pathLst>
            </a:custGeom>
            <a:noFill/>
            <a:ln w="127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17" name="Google Shape;1317;p48"/>
            <p:cNvSpPr/>
            <p:nvPr/>
          </p:nvSpPr>
          <p:spPr>
            <a:xfrm>
              <a:off x="3652365" y="2510017"/>
              <a:ext cx="287724" cy="190222"/>
            </a:xfrm>
            <a:custGeom>
              <a:avLst/>
              <a:gdLst/>
              <a:ahLst/>
              <a:cxnLst/>
              <a:rect l="l" t="t" r="r" b="b"/>
              <a:pathLst>
                <a:path w="3671" h="2427" extrusionOk="0">
                  <a:moveTo>
                    <a:pt x="1620" y="1"/>
                  </a:moveTo>
                  <a:cubicBezTo>
                    <a:pt x="1556" y="1"/>
                    <a:pt x="1496" y="30"/>
                    <a:pt x="1456" y="79"/>
                  </a:cubicBezTo>
                  <a:cubicBezTo>
                    <a:pt x="1394" y="171"/>
                    <a:pt x="1425" y="315"/>
                    <a:pt x="1528" y="366"/>
                  </a:cubicBezTo>
                  <a:cubicBezTo>
                    <a:pt x="1661" y="427"/>
                    <a:pt x="1784" y="499"/>
                    <a:pt x="1897" y="591"/>
                  </a:cubicBezTo>
                  <a:cubicBezTo>
                    <a:pt x="1792" y="626"/>
                    <a:pt x="1665" y="640"/>
                    <a:pt x="1528" y="640"/>
                  </a:cubicBezTo>
                  <a:cubicBezTo>
                    <a:pt x="1142" y="640"/>
                    <a:pt x="681" y="529"/>
                    <a:pt x="461" y="468"/>
                  </a:cubicBezTo>
                  <a:cubicBezTo>
                    <a:pt x="447" y="464"/>
                    <a:pt x="432" y="462"/>
                    <a:pt x="417" y="462"/>
                  </a:cubicBezTo>
                  <a:cubicBezTo>
                    <a:pt x="358" y="462"/>
                    <a:pt x="299" y="493"/>
                    <a:pt x="267" y="550"/>
                  </a:cubicBezTo>
                  <a:cubicBezTo>
                    <a:pt x="215" y="643"/>
                    <a:pt x="267" y="755"/>
                    <a:pt x="369" y="786"/>
                  </a:cubicBezTo>
                  <a:lnTo>
                    <a:pt x="1138" y="1022"/>
                  </a:lnTo>
                  <a:lnTo>
                    <a:pt x="1138" y="1022"/>
                  </a:lnTo>
                  <a:lnTo>
                    <a:pt x="215" y="899"/>
                  </a:lnTo>
                  <a:cubicBezTo>
                    <a:pt x="208" y="898"/>
                    <a:pt x="201" y="898"/>
                    <a:pt x="195" y="898"/>
                  </a:cubicBezTo>
                  <a:cubicBezTo>
                    <a:pt x="122" y="898"/>
                    <a:pt x="61" y="947"/>
                    <a:pt x="51" y="1022"/>
                  </a:cubicBezTo>
                  <a:cubicBezTo>
                    <a:pt x="41" y="1094"/>
                    <a:pt x="92" y="1165"/>
                    <a:pt x="164" y="1186"/>
                  </a:cubicBezTo>
                  <a:lnTo>
                    <a:pt x="1138" y="1371"/>
                  </a:lnTo>
                  <a:lnTo>
                    <a:pt x="144" y="1309"/>
                  </a:lnTo>
                  <a:cubicBezTo>
                    <a:pt x="72" y="1309"/>
                    <a:pt x="10" y="1360"/>
                    <a:pt x="10" y="1432"/>
                  </a:cubicBezTo>
                  <a:cubicBezTo>
                    <a:pt x="0" y="1494"/>
                    <a:pt x="41" y="1555"/>
                    <a:pt x="113" y="1576"/>
                  </a:cubicBezTo>
                  <a:cubicBezTo>
                    <a:pt x="472" y="1647"/>
                    <a:pt x="841" y="1699"/>
                    <a:pt x="1210" y="1719"/>
                  </a:cubicBezTo>
                  <a:lnTo>
                    <a:pt x="605" y="1740"/>
                  </a:lnTo>
                  <a:cubicBezTo>
                    <a:pt x="543" y="1740"/>
                    <a:pt x="492" y="1791"/>
                    <a:pt x="502" y="1852"/>
                  </a:cubicBezTo>
                  <a:cubicBezTo>
                    <a:pt x="513" y="1904"/>
                    <a:pt x="554" y="1934"/>
                    <a:pt x="595" y="1945"/>
                  </a:cubicBezTo>
                  <a:cubicBezTo>
                    <a:pt x="766" y="1964"/>
                    <a:pt x="938" y="1973"/>
                    <a:pt x="1111" y="1973"/>
                  </a:cubicBezTo>
                  <a:cubicBezTo>
                    <a:pt x="1495" y="1973"/>
                    <a:pt x="1880" y="1927"/>
                    <a:pt x="2255" y="1842"/>
                  </a:cubicBezTo>
                  <a:lnTo>
                    <a:pt x="2901" y="2426"/>
                  </a:lnTo>
                  <a:lnTo>
                    <a:pt x="3670" y="2129"/>
                  </a:lnTo>
                  <a:lnTo>
                    <a:pt x="2850" y="899"/>
                  </a:lnTo>
                  <a:lnTo>
                    <a:pt x="2512" y="386"/>
                  </a:lnTo>
                  <a:cubicBezTo>
                    <a:pt x="2450" y="284"/>
                    <a:pt x="2358" y="212"/>
                    <a:pt x="2245" y="181"/>
                  </a:cubicBezTo>
                  <a:lnTo>
                    <a:pt x="1671" y="7"/>
                  </a:lnTo>
                  <a:cubicBezTo>
                    <a:pt x="1654" y="3"/>
                    <a:pt x="1637" y="1"/>
                    <a:pt x="1620" y="1"/>
                  </a:cubicBezTo>
                  <a:close/>
                </a:path>
              </a:pathLst>
            </a:custGeom>
            <a:solidFill>
              <a:srgbClr val="F3A980"/>
            </a:solidFill>
            <a:ln>
              <a:noFill/>
            </a:ln>
          </p:spPr>
          <p:txBody>
            <a:bodyPr spcFirstLastPara="1" wrap="square" lIns="121900" tIns="121900" rIns="121900" bIns="121900" anchor="ctr" anchorCtr="0">
              <a:noAutofit/>
            </a:bodyPr>
            <a:lstStyle/>
            <a:p>
              <a:endParaRPr sz="2400" dirty="0"/>
            </a:p>
          </p:txBody>
        </p:sp>
        <p:sp>
          <p:nvSpPr>
            <p:cNvPr id="1318" name="Google Shape;1318;p48"/>
            <p:cNvSpPr/>
            <p:nvPr/>
          </p:nvSpPr>
          <p:spPr>
            <a:xfrm>
              <a:off x="4406826" y="2128632"/>
              <a:ext cx="216165" cy="191006"/>
            </a:xfrm>
            <a:custGeom>
              <a:avLst/>
              <a:gdLst/>
              <a:ahLst/>
              <a:cxnLst/>
              <a:rect l="l" t="t" r="r" b="b"/>
              <a:pathLst>
                <a:path w="2758" h="2437" extrusionOk="0">
                  <a:moveTo>
                    <a:pt x="1380" y="1"/>
                  </a:moveTo>
                  <a:cubicBezTo>
                    <a:pt x="894" y="1"/>
                    <a:pt x="435" y="293"/>
                    <a:pt x="246" y="773"/>
                  </a:cubicBezTo>
                  <a:cubicBezTo>
                    <a:pt x="0" y="1398"/>
                    <a:pt x="308" y="2105"/>
                    <a:pt x="933" y="2351"/>
                  </a:cubicBezTo>
                  <a:cubicBezTo>
                    <a:pt x="1079" y="2409"/>
                    <a:pt x="1230" y="2436"/>
                    <a:pt x="1378" y="2436"/>
                  </a:cubicBezTo>
                  <a:cubicBezTo>
                    <a:pt x="1864" y="2436"/>
                    <a:pt x="2323" y="2143"/>
                    <a:pt x="2512" y="1664"/>
                  </a:cubicBezTo>
                  <a:cubicBezTo>
                    <a:pt x="2758" y="1039"/>
                    <a:pt x="2450" y="332"/>
                    <a:pt x="1825" y="86"/>
                  </a:cubicBezTo>
                  <a:cubicBezTo>
                    <a:pt x="1679" y="28"/>
                    <a:pt x="1528" y="1"/>
                    <a:pt x="1380" y="1"/>
                  </a:cubicBez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319" name="Google Shape;1319;p48"/>
            <p:cNvSpPr/>
            <p:nvPr/>
          </p:nvSpPr>
          <p:spPr>
            <a:xfrm>
              <a:off x="4224442" y="2278333"/>
              <a:ext cx="149466" cy="231449"/>
            </a:xfrm>
            <a:custGeom>
              <a:avLst/>
              <a:gdLst/>
              <a:ahLst/>
              <a:cxnLst/>
              <a:rect l="l" t="t" r="r" b="b"/>
              <a:pathLst>
                <a:path w="1907" h="2953" extrusionOk="0">
                  <a:moveTo>
                    <a:pt x="1046" y="0"/>
                  </a:moveTo>
                  <a:lnTo>
                    <a:pt x="0" y="1005"/>
                  </a:lnTo>
                  <a:lnTo>
                    <a:pt x="441" y="2953"/>
                  </a:lnTo>
                  <a:lnTo>
                    <a:pt x="1907" y="2512"/>
                  </a:lnTo>
                  <a:lnTo>
                    <a:pt x="1046" y="0"/>
                  </a:lnTo>
                  <a:close/>
                </a:path>
              </a:pathLst>
            </a:custGeom>
            <a:solidFill>
              <a:srgbClr val="F3A980"/>
            </a:solidFill>
            <a:ln>
              <a:noFill/>
            </a:ln>
          </p:spPr>
          <p:txBody>
            <a:bodyPr spcFirstLastPara="1" wrap="square" lIns="121900" tIns="121900" rIns="121900" bIns="121900" anchor="ctr" anchorCtr="0">
              <a:noAutofit/>
            </a:bodyPr>
            <a:lstStyle/>
            <a:p>
              <a:endParaRPr sz="2400" dirty="0"/>
            </a:p>
          </p:txBody>
        </p:sp>
        <p:sp>
          <p:nvSpPr>
            <p:cNvPr id="1320" name="Google Shape;1320;p48"/>
            <p:cNvSpPr/>
            <p:nvPr/>
          </p:nvSpPr>
          <p:spPr>
            <a:xfrm>
              <a:off x="4228439" y="2334608"/>
              <a:ext cx="49064" cy="104477"/>
            </a:xfrm>
            <a:custGeom>
              <a:avLst/>
              <a:gdLst/>
              <a:ahLst/>
              <a:cxnLst/>
              <a:rect l="l" t="t" r="r" b="b"/>
              <a:pathLst>
                <a:path w="626" h="1333" extrusionOk="0">
                  <a:moveTo>
                    <a:pt x="626" y="0"/>
                  </a:moveTo>
                  <a:lnTo>
                    <a:pt x="0" y="513"/>
                  </a:lnTo>
                  <a:lnTo>
                    <a:pt x="185" y="1333"/>
                  </a:lnTo>
                  <a:lnTo>
                    <a:pt x="626" y="0"/>
                  </a:lnTo>
                  <a:close/>
                </a:path>
              </a:pathLst>
            </a:custGeom>
            <a:solidFill>
              <a:srgbClr val="000000"/>
            </a:solidFill>
            <a:ln>
              <a:noFill/>
            </a:ln>
          </p:spPr>
          <p:txBody>
            <a:bodyPr spcFirstLastPara="1" wrap="square" lIns="121900" tIns="121900" rIns="121900" bIns="121900" anchor="ctr" anchorCtr="0">
              <a:noAutofit/>
            </a:bodyPr>
            <a:lstStyle/>
            <a:p>
              <a:endParaRPr sz="2400" dirty="0"/>
            </a:p>
          </p:txBody>
        </p:sp>
        <p:sp>
          <p:nvSpPr>
            <p:cNvPr id="1321" name="Google Shape;1321;p48"/>
            <p:cNvSpPr/>
            <p:nvPr/>
          </p:nvSpPr>
          <p:spPr>
            <a:xfrm>
              <a:off x="4122394" y="2083016"/>
              <a:ext cx="289997" cy="295875"/>
            </a:xfrm>
            <a:custGeom>
              <a:avLst/>
              <a:gdLst/>
              <a:ahLst/>
              <a:cxnLst/>
              <a:rect l="l" t="t" r="r" b="b"/>
              <a:pathLst>
                <a:path w="3700" h="3775" extrusionOk="0">
                  <a:moveTo>
                    <a:pt x="1381" y="1"/>
                  </a:moveTo>
                  <a:cubicBezTo>
                    <a:pt x="1365" y="1"/>
                    <a:pt x="1349" y="1"/>
                    <a:pt x="1333" y="1"/>
                  </a:cubicBezTo>
                  <a:lnTo>
                    <a:pt x="1210" y="12"/>
                  </a:lnTo>
                  <a:cubicBezTo>
                    <a:pt x="1210" y="12"/>
                    <a:pt x="410" y="63"/>
                    <a:pt x="267" y="1047"/>
                  </a:cubicBezTo>
                  <a:cubicBezTo>
                    <a:pt x="267" y="1047"/>
                    <a:pt x="205" y="1416"/>
                    <a:pt x="72" y="2451"/>
                  </a:cubicBezTo>
                  <a:cubicBezTo>
                    <a:pt x="0" y="2995"/>
                    <a:pt x="267" y="3733"/>
                    <a:pt x="964" y="3774"/>
                  </a:cubicBezTo>
                  <a:cubicBezTo>
                    <a:pt x="975" y="3774"/>
                    <a:pt x="986" y="3774"/>
                    <a:pt x="997" y="3774"/>
                  </a:cubicBezTo>
                  <a:cubicBezTo>
                    <a:pt x="1317" y="3774"/>
                    <a:pt x="1683" y="3633"/>
                    <a:pt x="2020" y="3425"/>
                  </a:cubicBezTo>
                  <a:lnTo>
                    <a:pt x="2522" y="3036"/>
                  </a:lnTo>
                  <a:cubicBezTo>
                    <a:pt x="3699" y="1970"/>
                    <a:pt x="2948" y="1"/>
                    <a:pt x="1381" y="1"/>
                  </a:cubicBezTo>
                  <a:close/>
                </a:path>
              </a:pathLst>
            </a:custGeom>
            <a:solidFill>
              <a:srgbClr val="F3A980"/>
            </a:solidFill>
            <a:ln>
              <a:noFill/>
            </a:ln>
          </p:spPr>
          <p:txBody>
            <a:bodyPr spcFirstLastPara="1" wrap="square" lIns="121900" tIns="121900" rIns="121900" bIns="121900" anchor="ctr" anchorCtr="0">
              <a:noAutofit/>
            </a:bodyPr>
            <a:lstStyle/>
            <a:p>
              <a:endParaRPr sz="2400" dirty="0"/>
            </a:p>
          </p:txBody>
        </p:sp>
        <p:sp>
          <p:nvSpPr>
            <p:cNvPr id="1322" name="Google Shape;1322;p48"/>
            <p:cNvSpPr/>
            <p:nvPr/>
          </p:nvSpPr>
          <p:spPr>
            <a:xfrm>
              <a:off x="4107111" y="2237342"/>
              <a:ext cx="33781" cy="49064"/>
            </a:xfrm>
            <a:custGeom>
              <a:avLst/>
              <a:gdLst/>
              <a:ahLst/>
              <a:cxnLst/>
              <a:rect l="l" t="t" r="r" b="b"/>
              <a:pathLst>
                <a:path w="431" h="626" extrusionOk="0">
                  <a:moveTo>
                    <a:pt x="380" y="1"/>
                  </a:moveTo>
                  <a:lnTo>
                    <a:pt x="52" y="390"/>
                  </a:lnTo>
                  <a:cubicBezTo>
                    <a:pt x="0" y="431"/>
                    <a:pt x="21" y="513"/>
                    <a:pt x="82" y="534"/>
                  </a:cubicBezTo>
                  <a:lnTo>
                    <a:pt x="431" y="626"/>
                  </a:lnTo>
                  <a:lnTo>
                    <a:pt x="380" y="1"/>
                  </a:lnTo>
                  <a:close/>
                </a:path>
              </a:pathLst>
            </a:custGeom>
            <a:solidFill>
              <a:srgbClr val="F3A980"/>
            </a:solidFill>
            <a:ln>
              <a:noFill/>
            </a:ln>
          </p:spPr>
          <p:txBody>
            <a:bodyPr spcFirstLastPara="1" wrap="square" lIns="121900" tIns="121900" rIns="121900" bIns="121900" anchor="ctr" anchorCtr="0">
              <a:noAutofit/>
            </a:bodyPr>
            <a:lstStyle/>
            <a:p>
              <a:endParaRPr sz="2400" dirty="0"/>
            </a:p>
          </p:txBody>
        </p:sp>
        <p:sp>
          <p:nvSpPr>
            <p:cNvPr id="1323" name="Google Shape;1323;p48"/>
            <p:cNvSpPr/>
            <p:nvPr/>
          </p:nvSpPr>
          <p:spPr>
            <a:xfrm>
              <a:off x="4170596" y="2053938"/>
              <a:ext cx="288508" cy="297599"/>
            </a:xfrm>
            <a:custGeom>
              <a:avLst/>
              <a:gdLst/>
              <a:ahLst/>
              <a:cxnLst/>
              <a:rect l="l" t="t" r="r" b="b"/>
              <a:pathLst>
                <a:path w="3681" h="3797" extrusionOk="0">
                  <a:moveTo>
                    <a:pt x="1523" y="1"/>
                  </a:moveTo>
                  <a:cubicBezTo>
                    <a:pt x="557" y="1"/>
                    <a:pt x="0" y="670"/>
                    <a:pt x="0" y="670"/>
                  </a:cubicBezTo>
                  <a:cubicBezTo>
                    <a:pt x="301" y="564"/>
                    <a:pt x="547" y="519"/>
                    <a:pt x="747" y="519"/>
                  </a:cubicBezTo>
                  <a:cubicBezTo>
                    <a:pt x="1988" y="519"/>
                    <a:pt x="1456" y="2269"/>
                    <a:pt x="1456" y="2269"/>
                  </a:cubicBezTo>
                  <a:cubicBezTo>
                    <a:pt x="1456" y="2269"/>
                    <a:pt x="1712" y="2699"/>
                    <a:pt x="1733" y="2863"/>
                  </a:cubicBezTo>
                  <a:lnTo>
                    <a:pt x="2051" y="3796"/>
                  </a:lnTo>
                  <a:cubicBezTo>
                    <a:pt x="2666" y="2904"/>
                    <a:pt x="3681" y="2956"/>
                    <a:pt x="3599" y="1705"/>
                  </a:cubicBezTo>
                  <a:cubicBezTo>
                    <a:pt x="3578" y="1151"/>
                    <a:pt x="3281" y="649"/>
                    <a:pt x="2809" y="372"/>
                  </a:cubicBezTo>
                  <a:cubicBezTo>
                    <a:pt x="2326" y="99"/>
                    <a:pt x="1894" y="1"/>
                    <a:pt x="1523" y="1"/>
                  </a:cubicBez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324" name="Google Shape;1324;p48"/>
            <p:cNvSpPr/>
            <p:nvPr/>
          </p:nvSpPr>
          <p:spPr>
            <a:xfrm>
              <a:off x="4182666" y="2076119"/>
              <a:ext cx="151896" cy="177368"/>
            </a:xfrm>
            <a:custGeom>
              <a:avLst/>
              <a:gdLst/>
              <a:ahLst/>
              <a:cxnLst/>
              <a:rect l="l" t="t" r="r" b="b"/>
              <a:pathLst>
                <a:path w="1938" h="2263" extrusionOk="0">
                  <a:moveTo>
                    <a:pt x="1233" y="0"/>
                  </a:moveTo>
                  <a:cubicBezTo>
                    <a:pt x="1217" y="0"/>
                    <a:pt x="1202" y="6"/>
                    <a:pt x="1189" y="18"/>
                  </a:cubicBezTo>
                  <a:cubicBezTo>
                    <a:pt x="0" y="1145"/>
                    <a:pt x="1169" y="2263"/>
                    <a:pt x="1169" y="2263"/>
                  </a:cubicBezTo>
                  <a:lnTo>
                    <a:pt x="1938" y="1166"/>
                  </a:lnTo>
                  <a:cubicBezTo>
                    <a:pt x="1938" y="1166"/>
                    <a:pt x="1462" y="0"/>
                    <a:pt x="1233" y="0"/>
                  </a:cubicBez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325" name="Google Shape;1325;p48"/>
            <p:cNvSpPr/>
            <p:nvPr/>
          </p:nvSpPr>
          <p:spPr>
            <a:xfrm>
              <a:off x="4257595" y="2222842"/>
              <a:ext cx="86607" cy="74380"/>
            </a:xfrm>
            <a:custGeom>
              <a:avLst/>
              <a:gdLst/>
              <a:ahLst/>
              <a:cxnLst/>
              <a:rect l="l" t="t" r="r" b="b"/>
              <a:pathLst>
                <a:path w="1105" h="949" extrusionOk="0">
                  <a:moveTo>
                    <a:pt x="621" y="1"/>
                  </a:moveTo>
                  <a:cubicBezTo>
                    <a:pt x="209" y="1"/>
                    <a:pt x="0" y="506"/>
                    <a:pt x="284" y="801"/>
                  </a:cubicBezTo>
                  <a:cubicBezTo>
                    <a:pt x="380" y="903"/>
                    <a:pt x="500" y="948"/>
                    <a:pt x="618" y="948"/>
                  </a:cubicBezTo>
                  <a:cubicBezTo>
                    <a:pt x="856" y="948"/>
                    <a:pt x="1087" y="764"/>
                    <a:pt x="1094" y="483"/>
                  </a:cubicBezTo>
                  <a:cubicBezTo>
                    <a:pt x="1105" y="227"/>
                    <a:pt x="900" y="11"/>
                    <a:pt x="633" y="1"/>
                  </a:cubicBezTo>
                  <a:cubicBezTo>
                    <a:pt x="629" y="1"/>
                    <a:pt x="625" y="1"/>
                    <a:pt x="621" y="1"/>
                  </a:cubicBezTo>
                  <a:close/>
                </a:path>
              </a:pathLst>
            </a:custGeom>
            <a:solidFill>
              <a:srgbClr val="F3A980"/>
            </a:solidFill>
            <a:ln>
              <a:noFill/>
            </a:ln>
          </p:spPr>
          <p:txBody>
            <a:bodyPr spcFirstLastPara="1" wrap="square" lIns="121900" tIns="121900" rIns="121900" bIns="121900" anchor="ctr" anchorCtr="0">
              <a:noAutofit/>
            </a:bodyPr>
            <a:lstStyle/>
            <a:p>
              <a:endParaRPr sz="2400" dirty="0"/>
            </a:p>
          </p:txBody>
        </p:sp>
        <p:sp>
          <p:nvSpPr>
            <p:cNvPr id="1326" name="Google Shape;1326;p48"/>
            <p:cNvSpPr/>
            <p:nvPr/>
          </p:nvSpPr>
          <p:spPr>
            <a:xfrm>
              <a:off x="4116751" y="2039831"/>
              <a:ext cx="195317" cy="107534"/>
            </a:xfrm>
            <a:custGeom>
              <a:avLst/>
              <a:gdLst/>
              <a:ahLst/>
              <a:cxnLst/>
              <a:rect l="l" t="t" r="r" b="b"/>
              <a:pathLst>
                <a:path w="2492" h="1372" extrusionOk="0">
                  <a:moveTo>
                    <a:pt x="1242" y="1"/>
                  </a:moveTo>
                  <a:cubicBezTo>
                    <a:pt x="672" y="1"/>
                    <a:pt x="55" y="229"/>
                    <a:pt x="0" y="1198"/>
                  </a:cubicBezTo>
                  <a:cubicBezTo>
                    <a:pt x="332" y="1314"/>
                    <a:pt x="678" y="1372"/>
                    <a:pt x="1022" y="1372"/>
                  </a:cubicBezTo>
                  <a:cubicBezTo>
                    <a:pt x="1529" y="1372"/>
                    <a:pt x="2034" y="1247"/>
                    <a:pt x="2492" y="1003"/>
                  </a:cubicBezTo>
                  <a:lnTo>
                    <a:pt x="2225" y="183"/>
                  </a:lnTo>
                  <a:cubicBezTo>
                    <a:pt x="2225" y="183"/>
                    <a:pt x="1752" y="1"/>
                    <a:pt x="1242" y="1"/>
                  </a:cubicBez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327" name="Google Shape;1327;p48"/>
            <p:cNvSpPr/>
            <p:nvPr/>
          </p:nvSpPr>
          <p:spPr>
            <a:xfrm>
              <a:off x="967078" y="2770073"/>
              <a:ext cx="744116" cy="744116"/>
            </a:xfrm>
            <a:custGeom>
              <a:avLst/>
              <a:gdLst/>
              <a:ahLst/>
              <a:cxnLst/>
              <a:rect l="l" t="t" r="r" b="b"/>
              <a:pathLst>
                <a:path w="9494" h="9494" extrusionOk="0">
                  <a:moveTo>
                    <a:pt x="4747" y="0"/>
                  </a:moveTo>
                  <a:cubicBezTo>
                    <a:pt x="2133" y="0"/>
                    <a:pt x="1" y="2133"/>
                    <a:pt x="1" y="4747"/>
                  </a:cubicBezTo>
                  <a:cubicBezTo>
                    <a:pt x="1" y="7371"/>
                    <a:pt x="2133" y="9493"/>
                    <a:pt x="4747" y="9493"/>
                  </a:cubicBezTo>
                  <a:cubicBezTo>
                    <a:pt x="7371" y="9493"/>
                    <a:pt x="9493" y="7371"/>
                    <a:pt x="9493" y="4747"/>
                  </a:cubicBezTo>
                  <a:cubicBezTo>
                    <a:pt x="9493" y="2133"/>
                    <a:pt x="7371" y="0"/>
                    <a:pt x="4747" y="0"/>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328" name="Google Shape;1328;p48"/>
            <p:cNvSpPr/>
            <p:nvPr/>
          </p:nvSpPr>
          <p:spPr>
            <a:xfrm>
              <a:off x="913233" y="2770073"/>
              <a:ext cx="744116" cy="744116"/>
            </a:xfrm>
            <a:custGeom>
              <a:avLst/>
              <a:gdLst/>
              <a:ahLst/>
              <a:cxnLst/>
              <a:rect l="l" t="t" r="r" b="b"/>
              <a:pathLst>
                <a:path w="9494" h="9494" extrusionOk="0">
                  <a:moveTo>
                    <a:pt x="4747" y="0"/>
                  </a:moveTo>
                  <a:cubicBezTo>
                    <a:pt x="2123" y="0"/>
                    <a:pt x="1" y="2133"/>
                    <a:pt x="1" y="4747"/>
                  </a:cubicBezTo>
                  <a:cubicBezTo>
                    <a:pt x="1" y="7371"/>
                    <a:pt x="2123" y="9493"/>
                    <a:pt x="4747" y="9493"/>
                  </a:cubicBezTo>
                  <a:cubicBezTo>
                    <a:pt x="7361" y="9493"/>
                    <a:pt x="9494" y="7371"/>
                    <a:pt x="9494" y="4747"/>
                  </a:cubicBezTo>
                  <a:cubicBezTo>
                    <a:pt x="9494" y="2133"/>
                    <a:pt x="7361" y="0"/>
                    <a:pt x="4747" y="0"/>
                  </a:cubicBez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29" name="Google Shape;1329;p48"/>
            <p:cNvSpPr/>
            <p:nvPr/>
          </p:nvSpPr>
          <p:spPr>
            <a:xfrm>
              <a:off x="986359" y="2843983"/>
              <a:ext cx="597080" cy="597080"/>
            </a:xfrm>
            <a:custGeom>
              <a:avLst/>
              <a:gdLst/>
              <a:ahLst/>
              <a:cxnLst/>
              <a:rect l="l" t="t" r="r" b="b"/>
              <a:pathLst>
                <a:path w="7618" h="7618" extrusionOk="0">
                  <a:moveTo>
                    <a:pt x="3814" y="0"/>
                  </a:moveTo>
                  <a:cubicBezTo>
                    <a:pt x="1702" y="0"/>
                    <a:pt x="1" y="1702"/>
                    <a:pt x="1" y="3804"/>
                  </a:cubicBezTo>
                  <a:cubicBezTo>
                    <a:pt x="1" y="5916"/>
                    <a:pt x="1702" y="7617"/>
                    <a:pt x="3814" y="7617"/>
                  </a:cubicBezTo>
                  <a:cubicBezTo>
                    <a:pt x="5916" y="7617"/>
                    <a:pt x="7617" y="5916"/>
                    <a:pt x="7617" y="3804"/>
                  </a:cubicBezTo>
                  <a:cubicBezTo>
                    <a:pt x="7617" y="1702"/>
                    <a:pt x="5916" y="0"/>
                    <a:pt x="3814" y="0"/>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330" name="Google Shape;1330;p48"/>
            <p:cNvSpPr/>
            <p:nvPr/>
          </p:nvSpPr>
          <p:spPr>
            <a:xfrm>
              <a:off x="943016" y="2840299"/>
              <a:ext cx="531164" cy="533281"/>
            </a:xfrm>
            <a:custGeom>
              <a:avLst/>
              <a:gdLst/>
              <a:ahLst/>
              <a:cxnLst/>
              <a:rect l="l" t="t" r="r" b="b"/>
              <a:pathLst>
                <a:path w="6777" h="6804" extrusionOk="0">
                  <a:moveTo>
                    <a:pt x="4309" y="1"/>
                  </a:moveTo>
                  <a:cubicBezTo>
                    <a:pt x="3205" y="1"/>
                    <a:pt x="2110" y="478"/>
                    <a:pt x="1353" y="1401"/>
                  </a:cubicBezTo>
                  <a:cubicBezTo>
                    <a:pt x="0" y="3051"/>
                    <a:pt x="277" y="5491"/>
                    <a:pt x="1958" y="6803"/>
                  </a:cubicBezTo>
                  <a:cubicBezTo>
                    <a:pt x="1251" y="6065"/>
                    <a:pt x="851" y="5091"/>
                    <a:pt x="841" y="4066"/>
                  </a:cubicBezTo>
                  <a:cubicBezTo>
                    <a:pt x="841" y="1827"/>
                    <a:pt x="2680" y="254"/>
                    <a:pt x="4661" y="254"/>
                  </a:cubicBezTo>
                  <a:cubicBezTo>
                    <a:pt x="5374" y="254"/>
                    <a:pt x="6106" y="458"/>
                    <a:pt x="6776" y="909"/>
                  </a:cubicBezTo>
                  <a:cubicBezTo>
                    <a:pt x="6057" y="298"/>
                    <a:pt x="5181" y="1"/>
                    <a:pt x="4309" y="1"/>
                  </a:cubicBez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31" name="Google Shape;1331;p48"/>
            <p:cNvSpPr/>
            <p:nvPr/>
          </p:nvSpPr>
          <p:spPr>
            <a:xfrm>
              <a:off x="1192883" y="2935606"/>
              <a:ext cx="184030" cy="413833"/>
            </a:xfrm>
            <a:custGeom>
              <a:avLst/>
              <a:gdLst/>
              <a:ahLst/>
              <a:cxnLst/>
              <a:rect l="l" t="t" r="r" b="b"/>
              <a:pathLst>
                <a:path w="2348" h="5280" extrusionOk="0">
                  <a:moveTo>
                    <a:pt x="943" y="0"/>
                  </a:moveTo>
                  <a:lnTo>
                    <a:pt x="943" y="441"/>
                  </a:lnTo>
                  <a:cubicBezTo>
                    <a:pt x="226" y="472"/>
                    <a:pt x="0" y="728"/>
                    <a:pt x="0" y="1476"/>
                  </a:cubicBezTo>
                  <a:cubicBezTo>
                    <a:pt x="0" y="2132"/>
                    <a:pt x="62" y="2368"/>
                    <a:pt x="308" y="2532"/>
                  </a:cubicBezTo>
                  <a:cubicBezTo>
                    <a:pt x="574" y="2727"/>
                    <a:pt x="1159" y="2881"/>
                    <a:pt x="1384" y="3096"/>
                  </a:cubicBezTo>
                  <a:cubicBezTo>
                    <a:pt x="1497" y="3199"/>
                    <a:pt x="1497" y="3260"/>
                    <a:pt x="1497" y="3465"/>
                  </a:cubicBezTo>
                  <a:cubicBezTo>
                    <a:pt x="1497" y="3885"/>
                    <a:pt x="1466" y="3998"/>
                    <a:pt x="1159" y="3998"/>
                  </a:cubicBezTo>
                  <a:cubicBezTo>
                    <a:pt x="841" y="3998"/>
                    <a:pt x="820" y="3814"/>
                    <a:pt x="820" y="3486"/>
                  </a:cubicBezTo>
                  <a:cubicBezTo>
                    <a:pt x="820" y="3414"/>
                    <a:pt x="820" y="3342"/>
                    <a:pt x="831" y="3270"/>
                  </a:cubicBezTo>
                  <a:lnTo>
                    <a:pt x="52" y="3270"/>
                  </a:lnTo>
                  <a:cubicBezTo>
                    <a:pt x="31" y="3424"/>
                    <a:pt x="11" y="3588"/>
                    <a:pt x="21" y="3752"/>
                  </a:cubicBezTo>
                  <a:cubicBezTo>
                    <a:pt x="21" y="4490"/>
                    <a:pt x="328" y="4706"/>
                    <a:pt x="943" y="4726"/>
                  </a:cubicBezTo>
                  <a:lnTo>
                    <a:pt x="943" y="5280"/>
                  </a:lnTo>
                  <a:lnTo>
                    <a:pt x="1384" y="5280"/>
                  </a:lnTo>
                  <a:lnTo>
                    <a:pt x="1384" y="4726"/>
                  </a:lnTo>
                  <a:cubicBezTo>
                    <a:pt x="2153" y="4675"/>
                    <a:pt x="2348" y="4316"/>
                    <a:pt x="2348" y="3301"/>
                  </a:cubicBezTo>
                  <a:cubicBezTo>
                    <a:pt x="2348" y="2583"/>
                    <a:pt x="2133" y="2512"/>
                    <a:pt x="1825" y="2358"/>
                  </a:cubicBezTo>
                  <a:cubicBezTo>
                    <a:pt x="1599" y="2255"/>
                    <a:pt x="1343" y="2173"/>
                    <a:pt x="1087" y="2050"/>
                  </a:cubicBezTo>
                  <a:cubicBezTo>
                    <a:pt x="851" y="1948"/>
                    <a:pt x="831" y="1897"/>
                    <a:pt x="831" y="1548"/>
                  </a:cubicBezTo>
                  <a:cubicBezTo>
                    <a:pt x="831" y="1200"/>
                    <a:pt x="892" y="1118"/>
                    <a:pt x="1148" y="1118"/>
                  </a:cubicBezTo>
                  <a:cubicBezTo>
                    <a:pt x="1446" y="1118"/>
                    <a:pt x="1487" y="1261"/>
                    <a:pt x="1487" y="1558"/>
                  </a:cubicBezTo>
                  <a:lnTo>
                    <a:pt x="1487" y="1794"/>
                  </a:lnTo>
                  <a:lnTo>
                    <a:pt x="2256" y="1794"/>
                  </a:lnTo>
                  <a:cubicBezTo>
                    <a:pt x="2276" y="1651"/>
                    <a:pt x="2286" y="1507"/>
                    <a:pt x="2286" y="1364"/>
                  </a:cubicBezTo>
                  <a:cubicBezTo>
                    <a:pt x="2286" y="697"/>
                    <a:pt x="2040" y="472"/>
                    <a:pt x="1384" y="441"/>
                  </a:cubicBezTo>
                  <a:lnTo>
                    <a:pt x="1384" y="0"/>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32" name="Google Shape;1332;p48"/>
            <p:cNvSpPr/>
            <p:nvPr/>
          </p:nvSpPr>
          <p:spPr>
            <a:xfrm>
              <a:off x="794334" y="4178593"/>
              <a:ext cx="884725" cy="111766"/>
            </a:xfrm>
            <a:custGeom>
              <a:avLst/>
              <a:gdLst/>
              <a:ahLst/>
              <a:cxnLst/>
              <a:rect l="l" t="t" r="r" b="b"/>
              <a:pathLst>
                <a:path w="11288" h="1426" extrusionOk="0">
                  <a:moveTo>
                    <a:pt x="1" y="0"/>
                  </a:moveTo>
                  <a:lnTo>
                    <a:pt x="1" y="1425"/>
                  </a:lnTo>
                  <a:lnTo>
                    <a:pt x="11287" y="1425"/>
                  </a:lnTo>
                  <a:lnTo>
                    <a:pt x="11287" y="0"/>
                  </a:ln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333" name="Google Shape;1333;p48"/>
            <p:cNvSpPr/>
            <p:nvPr/>
          </p:nvSpPr>
          <p:spPr>
            <a:xfrm>
              <a:off x="885957" y="4178593"/>
              <a:ext cx="168825" cy="111766"/>
            </a:xfrm>
            <a:custGeom>
              <a:avLst/>
              <a:gdLst/>
              <a:ahLst/>
              <a:cxnLst/>
              <a:rect l="l" t="t" r="r" b="b"/>
              <a:pathLst>
                <a:path w="2154" h="1426" extrusionOk="0">
                  <a:moveTo>
                    <a:pt x="0" y="0"/>
                  </a:moveTo>
                  <a:lnTo>
                    <a:pt x="0" y="1425"/>
                  </a:lnTo>
                  <a:lnTo>
                    <a:pt x="2153" y="1425"/>
                  </a:lnTo>
                  <a:lnTo>
                    <a:pt x="2153" y="0"/>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34" name="Google Shape;1334;p48"/>
            <p:cNvSpPr/>
            <p:nvPr/>
          </p:nvSpPr>
          <p:spPr>
            <a:xfrm>
              <a:off x="1449961" y="4178593"/>
              <a:ext cx="123836" cy="111766"/>
            </a:xfrm>
            <a:custGeom>
              <a:avLst/>
              <a:gdLst/>
              <a:ahLst/>
              <a:cxnLst/>
              <a:rect l="l" t="t" r="r" b="b"/>
              <a:pathLst>
                <a:path w="1580" h="1426" extrusionOk="0">
                  <a:moveTo>
                    <a:pt x="1" y="0"/>
                  </a:moveTo>
                  <a:lnTo>
                    <a:pt x="1" y="1425"/>
                  </a:lnTo>
                  <a:lnTo>
                    <a:pt x="1579" y="1425"/>
                  </a:lnTo>
                  <a:lnTo>
                    <a:pt x="1579" y="0"/>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35" name="Google Shape;1335;p48"/>
            <p:cNvSpPr/>
            <p:nvPr/>
          </p:nvSpPr>
          <p:spPr>
            <a:xfrm>
              <a:off x="794334" y="3953572"/>
              <a:ext cx="884725" cy="112550"/>
            </a:xfrm>
            <a:custGeom>
              <a:avLst/>
              <a:gdLst/>
              <a:ahLst/>
              <a:cxnLst/>
              <a:rect l="l" t="t" r="r" b="b"/>
              <a:pathLst>
                <a:path w="11288" h="1436" extrusionOk="0">
                  <a:moveTo>
                    <a:pt x="1" y="1"/>
                  </a:moveTo>
                  <a:lnTo>
                    <a:pt x="1" y="1436"/>
                  </a:lnTo>
                  <a:lnTo>
                    <a:pt x="11287" y="1436"/>
                  </a:lnTo>
                  <a:lnTo>
                    <a:pt x="11287" y="1"/>
                  </a:ln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336" name="Google Shape;1336;p48"/>
            <p:cNvSpPr/>
            <p:nvPr/>
          </p:nvSpPr>
          <p:spPr>
            <a:xfrm>
              <a:off x="885957" y="3953572"/>
              <a:ext cx="168825" cy="112550"/>
            </a:xfrm>
            <a:custGeom>
              <a:avLst/>
              <a:gdLst/>
              <a:ahLst/>
              <a:cxnLst/>
              <a:rect l="l" t="t" r="r" b="b"/>
              <a:pathLst>
                <a:path w="2154" h="1436" extrusionOk="0">
                  <a:moveTo>
                    <a:pt x="0" y="1"/>
                  </a:moveTo>
                  <a:lnTo>
                    <a:pt x="0" y="1436"/>
                  </a:lnTo>
                  <a:lnTo>
                    <a:pt x="2153" y="1436"/>
                  </a:lnTo>
                  <a:lnTo>
                    <a:pt x="2153" y="1"/>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37" name="Google Shape;1337;p48"/>
            <p:cNvSpPr/>
            <p:nvPr/>
          </p:nvSpPr>
          <p:spPr>
            <a:xfrm>
              <a:off x="1449961" y="3953572"/>
              <a:ext cx="123836" cy="112550"/>
            </a:xfrm>
            <a:custGeom>
              <a:avLst/>
              <a:gdLst/>
              <a:ahLst/>
              <a:cxnLst/>
              <a:rect l="l" t="t" r="r" b="b"/>
              <a:pathLst>
                <a:path w="1580" h="1436" extrusionOk="0">
                  <a:moveTo>
                    <a:pt x="1" y="1"/>
                  </a:moveTo>
                  <a:lnTo>
                    <a:pt x="1" y="1436"/>
                  </a:lnTo>
                  <a:lnTo>
                    <a:pt x="1579" y="1436"/>
                  </a:lnTo>
                  <a:lnTo>
                    <a:pt x="1579" y="1"/>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38" name="Google Shape;1338;p48"/>
            <p:cNvSpPr/>
            <p:nvPr/>
          </p:nvSpPr>
          <p:spPr>
            <a:xfrm>
              <a:off x="794334" y="3617724"/>
              <a:ext cx="884725" cy="111766"/>
            </a:xfrm>
            <a:custGeom>
              <a:avLst/>
              <a:gdLst/>
              <a:ahLst/>
              <a:cxnLst/>
              <a:rect l="l" t="t" r="r" b="b"/>
              <a:pathLst>
                <a:path w="11288" h="1426" extrusionOk="0">
                  <a:moveTo>
                    <a:pt x="1" y="1"/>
                  </a:moveTo>
                  <a:lnTo>
                    <a:pt x="1" y="1426"/>
                  </a:lnTo>
                  <a:lnTo>
                    <a:pt x="11287" y="1426"/>
                  </a:lnTo>
                  <a:lnTo>
                    <a:pt x="11287" y="1"/>
                  </a:ln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339" name="Google Shape;1339;p48"/>
            <p:cNvSpPr/>
            <p:nvPr/>
          </p:nvSpPr>
          <p:spPr>
            <a:xfrm>
              <a:off x="885957" y="3617724"/>
              <a:ext cx="168825" cy="111766"/>
            </a:xfrm>
            <a:custGeom>
              <a:avLst/>
              <a:gdLst/>
              <a:ahLst/>
              <a:cxnLst/>
              <a:rect l="l" t="t" r="r" b="b"/>
              <a:pathLst>
                <a:path w="2154" h="1426" extrusionOk="0">
                  <a:moveTo>
                    <a:pt x="0" y="1"/>
                  </a:moveTo>
                  <a:lnTo>
                    <a:pt x="0" y="1426"/>
                  </a:lnTo>
                  <a:lnTo>
                    <a:pt x="2153" y="1426"/>
                  </a:lnTo>
                  <a:lnTo>
                    <a:pt x="2153" y="1"/>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40" name="Google Shape;1340;p48"/>
            <p:cNvSpPr/>
            <p:nvPr/>
          </p:nvSpPr>
          <p:spPr>
            <a:xfrm>
              <a:off x="1449961" y="3617724"/>
              <a:ext cx="123836" cy="111766"/>
            </a:xfrm>
            <a:custGeom>
              <a:avLst/>
              <a:gdLst/>
              <a:ahLst/>
              <a:cxnLst/>
              <a:rect l="l" t="t" r="r" b="b"/>
              <a:pathLst>
                <a:path w="1580" h="1426" extrusionOk="0">
                  <a:moveTo>
                    <a:pt x="1" y="1"/>
                  </a:moveTo>
                  <a:lnTo>
                    <a:pt x="1" y="1426"/>
                  </a:lnTo>
                  <a:lnTo>
                    <a:pt x="1579" y="1426"/>
                  </a:lnTo>
                  <a:lnTo>
                    <a:pt x="1579" y="1"/>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41" name="Google Shape;1341;p48"/>
            <p:cNvSpPr/>
            <p:nvPr/>
          </p:nvSpPr>
          <p:spPr>
            <a:xfrm>
              <a:off x="900379" y="4290281"/>
              <a:ext cx="883941" cy="112550"/>
            </a:xfrm>
            <a:custGeom>
              <a:avLst/>
              <a:gdLst/>
              <a:ahLst/>
              <a:cxnLst/>
              <a:rect l="l" t="t" r="r" b="b"/>
              <a:pathLst>
                <a:path w="11278" h="1436" extrusionOk="0">
                  <a:moveTo>
                    <a:pt x="1" y="0"/>
                  </a:moveTo>
                  <a:lnTo>
                    <a:pt x="1" y="1435"/>
                  </a:lnTo>
                  <a:lnTo>
                    <a:pt x="11277" y="1435"/>
                  </a:lnTo>
                  <a:lnTo>
                    <a:pt x="11277" y="0"/>
                  </a:ln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342" name="Google Shape;1342;p48"/>
            <p:cNvSpPr/>
            <p:nvPr/>
          </p:nvSpPr>
          <p:spPr>
            <a:xfrm>
              <a:off x="991218" y="4290281"/>
              <a:ext cx="168747" cy="112550"/>
            </a:xfrm>
            <a:custGeom>
              <a:avLst/>
              <a:gdLst/>
              <a:ahLst/>
              <a:cxnLst/>
              <a:rect l="l" t="t" r="r" b="b"/>
              <a:pathLst>
                <a:path w="2153" h="1436" extrusionOk="0">
                  <a:moveTo>
                    <a:pt x="0" y="0"/>
                  </a:moveTo>
                  <a:lnTo>
                    <a:pt x="0" y="1435"/>
                  </a:lnTo>
                  <a:lnTo>
                    <a:pt x="2153" y="1435"/>
                  </a:lnTo>
                  <a:lnTo>
                    <a:pt x="2153" y="0"/>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43" name="Google Shape;1343;p48"/>
            <p:cNvSpPr/>
            <p:nvPr/>
          </p:nvSpPr>
          <p:spPr>
            <a:xfrm>
              <a:off x="1555222" y="4290281"/>
              <a:ext cx="123836" cy="112550"/>
            </a:xfrm>
            <a:custGeom>
              <a:avLst/>
              <a:gdLst/>
              <a:ahLst/>
              <a:cxnLst/>
              <a:rect l="l" t="t" r="r" b="b"/>
              <a:pathLst>
                <a:path w="1580" h="1436" extrusionOk="0">
                  <a:moveTo>
                    <a:pt x="1" y="0"/>
                  </a:moveTo>
                  <a:lnTo>
                    <a:pt x="1" y="1435"/>
                  </a:lnTo>
                  <a:lnTo>
                    <a:pt x="1579" y="1435"/>
                  </a:lnTo>
                  <a:lnTo>
                    <a:pt x="1579" y="0"/>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44" name="Google Shape;1344;p48"/>
            <p:cNvSpPr/>
            <p:nvPr/>
          </p:nvSpPr>
          <p:spPr>
            <a:xfrm>
              <a:off x="900379" y="3841884"/>
              <a:ext cx="883941" cy="111766"/>
            </a:xfrm>
            <a:custGeom>
              <a:avLst/>
              <a:gdLst/>
              <a:ahLst/>
              <a:cxnLst/>
              <a:rect l="l" t="t" r="r" b="b"/>
              <a:pathLst>
                <a:path w="11278" h="1426" extrusionOk="0">
                  <a:moveTo>
                    <a:pt x="1" y="1"/>
                  </a:moveTo>
                  <a:lnTo>
                    <a:pt x="1" y="1426"/>
                  </a:lnTo>
                  <a:lnTo>
                    <a:pt x="11277" y="1426"/>
                  </a:lnTo>
                  <a:lnTo>
                    <a:pt x="11277" y="1"/>
                  </a:ln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345" name="Google Shape;1345;p48"/>
            <p:cNvSpPr/>
            <p:nvPr/>
          </p:nvSpPr>
          <p:spPr>
            <a:xfrm>
              <a:off x="991218" y="3841884"/>
              <a:ext cx="168747" cy="111766"/>
            </a:xfrm>
            <a:custGeom>
              <a:avLst/>
              <a:gdLst/>
              <a:ahLst/>
              <a:cxnLst/>
              <a:rect l="l" t="t" r="r" b="b"/>
              <a:pathLst>
                <a:path w="2153" h="1426" extrusionOk="0">
                  <a:moveTo>
                    <a:pt x="0" y="1"/>
                  </a:moveTo>
                  <a:lnTo>
                    <a:pt x="0" y="1426"/>
                  </a:lnTo>
                  <a:lnTo>
                    <a:pt x="2153" y="1426"/>
                  </a:lnTo>
                  <a:lnTo>
                    <a:pt x="2153" y="1"/>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46" name="Google Shape;1346;p48"/>
            <p:cNvSpPr/>
            <p:nvPr/>
          </p:nvSpPr>
          <p:spPr>
            <a:xfrm>
              <a:off x="1555222" y="3841884"/>
              <a:ext cx="123836" cy="111766"/>
            </a:xfrm>
            <a:custGeom>
              <a:avLst/>
              <a:gdLst/>
              <a:ahLst/>
              <a:cxnLst/>
              <a:rect l="l" t="t" r="r" b="b"/>
              <a:pathLst>
                <a:path w="1580" h="1426" extrusionOk="0">
                  <a:moveTo>
                    <a:pt x="1" y="1"/>
                  </a:moveTo>
                  <a:lnTo>
                    <a:pt x="1" y="1426"/>
                  </a:lnTo>
                  <a:lnTo>
                    <a:pt x="1579" y="1426"/>
                  </a:lnTo>
                  <a:lnTo>
                    <a:pt x="1579" y="1"/>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47" name="Google Shape;1347;p48"/>
            <p:cNvSpPr/>
            <p:nvPr/>
          </p:nvSpPr>
          <p:spPr>
            <a:xfrm>
              <a:off x="900379" y="3505253"/>
              <a:ext cx="883941" cy="111766"/>
            </a:xfrm>
            <a:custGeom>
              <a:avLst/>
              <a:gdLst/>
              <a:ahLst/>
              <a:cxnLst/>
              <a:rect l="l" t="t" r="r" b="b"/>
              <a:pathLst>
                <a:path w="11278" h="1426" extrusionOk="0">
                  <a:moveTo>
                    <a:pt x="1" y="0"/>
                  </a:moveTo>
                  <a:lnTo>
                    <a:pt x="1" y="1425"/>
                  </a:lnTo>
                  <a:lnTo>
                    <a:pt x="11277" y="1425"/>
                  </a:lnTo>
                  <a:lnTo>
                    <a:pt x="11277" y="0"/>
                  </a:ln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348" name="Google Shape;1348;p48"/>
            <p:cNvSpPr/>
            <p:nvPr/>
          </p:nvSpPr>
          <p:spPr>
            <a:xfrm>
              <a:off x="991218" y="3505253"/>
              <a:ext cx="168747" cy="111766"/>
            </a:xfrm>
            <a:custGeom>
              <a:avLst/>
              <a:gdLst/>
              <a:ahLst/>
              <a:cxnLst/>
              <a:rect l="l" t="t" r="r" b="b"/>
              <a:pathLst>
                <a:path w="2153" h="1426" extrusionOk="0">
                  <a:moveTo>
                    <a:pt x="0" y="0"/>
                  </a:moveTo>
                  <a:lnTo>
                    <a:pt x="0" y="1425"/>
                  </a:lnTo>
                  <a:lnTo>
                    <a:pt x="2153" y="1425"/>
                  </a:lnTo>
                  <a:lnTo>
                    <a:pt x="2153" y="0"/>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49" name="Google Shape;1349;p48"/>
            <p:cNvSpPr/>
            <p:nvPr/>
          </p:nvSpPr>
          <p:spPr>
            <a:xfrm>
              <a:off x="1555222" y="3505253"/>
              <a:ext cx="123836" cy="111766"/>
            </a:xfrm>
            <a:custGeom>
              <a:avLst/>
              <a:gdLst/>
              <a:ahLst/>
              <a:cxnLst/>
              <a:rect l="l" t="t" r="r" b="b"/>
              <a:pathLst>
                <a:path w="1580" h="1426" extrusionOk="0">
                  <a:moveTo>
                    <a:pt x="1" y="0"/>
                  </a:moveTo>
                  <a:lnTo>
                    <a:pt x="1" y="1425"/>
                  </a:lnTo>
                  <a:lnTo>
                    <a:pt x="1579" y="1425"/>
                  </a:lnTo>
                  <a:lnTo>
                    <a:pt x="1579" y="0"/>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50" name="Google Shape;1350;p48"/>
            <p:cNvSpPr/>
            <p:nvPr/>
          </p:nvSpPr>
          <p:spPr>
            <a:xfrm>
              <a:off x="900379" y="3729412"/>
              <a:ext cx="883941" cy="112550"/>
            </a:xfrm>
            <a:custGeom>
              <a:avLst/>
              <a:gdLst/>
              <a:ahLst/>
              <a:cxnLst/>
              <a:rect l="l" t="t" r="r" b="b"/>
              <a:pathLst>
                <a:path w="11278" h="1436" extrusionOk="0">
                  <a:moveTo>
                    <a:pt x="1" y="1"/>
                  </a:moveTo>
                  <a:lnTo>
                    <a:pt x="1" y="1436"/>
                  </a:lnTo>
                  <a:lnTo>
                    <a:pt x="11277" y="1436"/>
                  </a:lnTo>
                  <a:lnTo>
                    <a:pt x="11277" y="1"/>
                  </a:ln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351" name="Google Shape;1351;p48"/>
            <p:cNvSpPr/>
            <p:nvPr/>
          </p:nvSpPr>
          <p:spPr>
            <a:xfrm>
              <a:off x="991218" y="3729412"/>
              <a:ext cx="168747" cy="112550"/>
            </a:xfrm>
            <a:custGeom>
              <a:avLst/>
              <a:gdLst/>
              <a:ahLst/>
              <a:cxnLst/>
              <a:rect l="l" t="t" r="r" b="b"/>
              <a:pathLst>
                <a:path w="2153" h="1436" extrusionOk="0">
                  <a:moveTo>
                    <a:pt x="0" y="1"/>
                  </a:moveTo>
                  <a:lnTo>
                    <a:pt x="0" y="1436"/>
                  </a:lnTo>
                  <a:lnTo>
                    <a:pt x="2153" y="1436"/>
                  </a:lnTo>
                  <a:lnTo>
                    <a:pt x="2153" y="1"/>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52" name="Google Shape;1352;p48"/>
            <p:cNvSpPr/>
            <p:nvPr/>
          </p:nvSpPr>
          <p:spPr>
            <a:xfrm>
              <a:off x="1555222" y="3729412"/>
              <a:ext cx="123836" cy="112550"/>
            </a:xfrm>
            <a:custGeom>
              <a:avLst/>
              <a:gdLst/>
              <a:ahLst/>
              <a:cxnLst/>
              <a:rect l="l" t="t" r="r" b="b"/>
              <a:pathLst>
                <a:path w="1580" h="1436" extrusionOk="0">
                  <a:moveTo>
                    <a:pt x="1" y="1"/>
                  </a:moveTo>
                  <a:lnTo>
                    <a:pt x="1" y="1436"/>
                  </a:lnTo>
                  <a:lnTo>
                    <a:pt x="1579" y="1436"/>
                  </a:lnTo>
                  <a:lnTo>
                    <a:pt x="1579" y="1"/>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53" name="Google Shape;1353;p48"/>
            <p:cNvSpPr/>
            <p:nvPr/>
          </p:nvSpPr>
          <p:spPr>
            <a:xfrm>
              <a:off x="900379" y="4066043"/>
              <a:ext cx="883941" cy="112628"/>
            </a:xfrm>
            <a:custGeom>
              <a:avLst/>
              <a:gdLst/>
              <a:ahLst/>
              <a:cxnLst/>
              <a:rect l="l" t="t" r="r" b="b"/>
              <a:pathLst>
                <a:path w="11278" h="1437" extrusionOk="0">
                  <a:moveTo>
                    <a:pt x="1" y="1"/>
                  </a:moveTo>
                  <a:lnTo>
                    <a:pt x="1" y="1436"/>
                  </a:lnTo>
                  <a:lnTo>
                    <a:pt x="11277" y="1436"/>
                  </a:lnTo>
                  <a:lnTo>
                    <a:pt x="11277" y="1"/>
                  </a:ln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354" name="Google Shape;1354;p48"/>
            <p:cNvSpPr/>
            <p:nvPr/>
          </p:nvSpPr>
          <p:spPr>
            <a:xfrm>
              <a:off x="991218" y="4066043"/>
              <a:ext cx="168747" cy="112628"/>
            </a:xfrm>
            <a:custGeom>
              <a:avLst/>
              <a:gdLst/>
              <a:ahLst/>
              <a:cxnLst/>
              <a:rect l="l" t="t" r="r" b="b"/>
              <a:pathLst>
                <a:path w="2153" h="1437" extrusionOk="0">
                  <a:moveTo>
                    <a:pt x="0" y="1"/>
                  </a:moveTo>
                  <a:lnTo>
                    <a:pt x="0" y="1436"/>
                  </a:lnTo>
                  <a:lnTo>
                    <a:pt x="2153" y="1436"/>
                  </a:lnTo>
                  <a:lnTo>
                    <a:pt x="2153" y="1"/>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55" name="Google Shape;1355;p48"/>
            <p:cNvSpPr/>
            <p:nvPr/>
          </p:nvSpPr>
          <p:spPr>
            <a:xfrm>
              <a:off x="1555222" y="4066043"/>
              <a:ext cx="123836" cy="112628"/>
            </a:xfrm>
            <a:custGeom>
              <a:avLst/>
              <a:gdLst/>
              <a:ahLst/>
              <a:cxnLst/>
              <a:rect l="l" t="t" r="r" b="b"/>
              <a:pathLst>
                <a:path w="1580" h="1437" extrusionOk="0">
                  <a:moveTo>
                    <a:pt x="1" y="1"/>
                  </a:moveTo>
                  <a:lnTo>
                    <a:pt x="1" y="1436"/>
                  </a:lnTo>
                  <a:lnTo>
                    <a:pt x="1579" y="1436"/>
                  </a:lnTo>
                  <a:lnTo>
                    <a:pt x="1579" y="1"/>
                  </a:ln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356" name="Google Shape;1356;p48"/>
            <p:cNvSpPr/>
            <p:nvPr/>
          </p:nvSpPr>
          <p:spPr>
            <a:xfrm>
              <a:off x="900379" y="4290281"/>
              <a:ext cx="778680" cy="78"/>
            </a:xfrm>
            <a:custGeom>
              <a:avLst/>
              <a:gdLst/>
              <a:ahLst/>
              <a:cxnLst/>
              <a:rect l="l" t="t" r="r" b="b"/>
              <a:pathLst>
                <a:path w="9935" h="1" fill="none" extrusionOk="0">
                  <a:moveTo>
                    <a:pt x="9934" y="0"/>
                  </a:moveTo>
                  <a:lnTo>
                    <a:pt x="1" y="0"/>
                  </a:lnTo>
                </a:path>
              </a:pathLst>
            </a:custGeom>
            <a:noFill/>
            <a:ln w="3075" cap="flat" cmpd="sng">
              <a:solidFill>
                <a:srgbClr val="8787ED"/>
              </a:solidFill>
              <a:prstDash val="solid"/>
              <a:miter lim="10251"/>
              <a:headEnd type="none" w="sm" len="sm"/>
              <a:tailEnd type="none" w="sm" len="sm"/>
            </a:ln>
          </p:spPr>
          <p:txBody>
            <a:bodyPr spcFirstLastPara="1" wrap="square" lIns="121900" tIns="121900" rIns="121900" bIns="121900" anchor="ctr" anchorCtr="0">
              <a:noAutofit/>
            </a:bodyPr>
            <a:lstStyle/>
            <a:p>
              <a:endParaRPr sz="2400" dirty="0"/>
            </a:p>
          </p:txBody>
        </p:sp>
        <p:sp>
          <p:nvSpPr>
            <p:cNvPr id="1357" name="Google Shape;1357;p48"/>
            <p:cNvSpPr/>
            <p:nvPr/>
          </p:nvSpPr>
          <p:spPr>
            <a:xfrm>
              <a:off x="900379" y="4178593"/>
              <a:ext cx="778680" cy="78"/>
            </a:xfrm>
            <a:custGeom>
              <a:avLst/>
              <a:gdLst/>
              <a:ahLst/>
              <a:cxnLst/>
              <a:rect l="l" t="t" r="r" b="b"/>
              <a:pathLst>
                <a:path w="9935" h="1" fill="none" extrusionOk="0">
                  <a:moveTo>
                    <a:pt x="9934" y="0"/>
                  </a:moveTo>
                  <a:lnTo>
                    <a:pt x="1" y="0"/>
                  </a:lnTo>
                </a:path>
              </a:pathLst>
            </a:custGeom>
            <a:solidFill>
              <a:schemeClr val="dk2"/>
            </a:solidFill>
            <a:ln w="3075" cap="flat" cmpd="sng">
              <a:solidFill>
                <a:srgbClr val="8787ED"/>
              </a:solidFill>
              <a:prstDash val="solid"/>
              <a:miter lim="10251"/>
              <a:headEnd type="none" w="sm" len="sm"/>
              <a:tailEnd type="none" w="sm" len="sm"/>
            </a:ln>
          </p:spPr>
          <p:txBody>
            <a:bodyPr spcFirstLastPara="1" wrap="square" lIns="121900" tIns="121900" rIns="121900" bIns="121900" anchor="ctr" anchorCtr="0">
              <a:noAutofit/>
            </a:bodyPr>
            <a:lstStyle/>
            <a:p>
              <a:endParaRPr sz="2400" dirty="0"/>
            </a:p>
          </p:txBody>
        </p:sp>
        <p:sp>
          <p:nvSpPr>
            <p:cNvPr id="1358" name="Google Shape;1358;p48"/>
            <p:cNvSpPr/>
            <p:nvPr/>
          </p:nvSpPr>
          <p:spPr>
            <a:xfrm>
              <a:off x="900379" y="4066043"/>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121900" tIns="121900" rIns="121900" bIns="121900" anchor="ctr" anchorCtr="0">
              <a:noAutofit/>
            </a:bodyPr>
            <a:lstStyle/>
            <a:p>
              <a:endParaRPr sz="2400" dirty="0"/>
            </a:p>
          </p:txBody>
        </p:sp>
        <p:sp>
          <p:nvSpPr>
            <p:cNvPr id="1359" name="Google Shape;1359;p48"/>
            <p:cNvSpPr/>
            <p:nvPr/>
          </p:nvSpPr>
          <p:spPr>
            <a:xfrm>
              <a:off x="900379" y="3953572"/>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121900" tIns="121900" rIns="121900" bIns="121900" anchor="ctr" anchorCtr="0">
              <a:noAutofit/>
            </a:bodyPr>
            <a:lstStyle/>
            <a:p>
              <a:endParaRPr sz="2400" dirty="0"/>
            </a:p>
          </p:txBody>
        </p:sp>
        <p:sp>
          <p:nvSpPr>
            <p:cNvPr id="1360" name="Google Shape;1360;p48"/>
            <p:cNvSpPr/>
            <p:nvPr/>
          </p:nvSpPr>
          <p:spPr>
            <a:xfrm>
              <a:off x="900379" y="3841884"/>
              <a:ext cx="883941" cy="78"/>
            </a:xfrm>
            <a:custGeom>
              <a:avLst/>
              <a:gdLst/>
              <a:ahLst/>
              <a:cxnLst/>
              <a:rect l="l" t="t" r="r" b="b"/>
              <a:pathLst>
                <a:path w="11278" h="1" fill="none" extrusionOk="0">
                  <a:moveTo>
                    <a:pt x="11277"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121900" tIns="121900" rIns="121900" bIns="121900" anchor="ctr" anchorCtr="0">
              <a:noAutofit/>
            </a:bodyPr>
            <a:lstStyle/>
            <a:p>
              <a:endParaRPr sz="2400" dirty="0"/>
            </a:p>
          </p:txBody>
        </p:sp>
        <p:sp>
          <p:nvSpPr>
            <p:cNvPr id="1361" name="Google Shape;1361;p48"/>
            <p:cNvSpPr/>
            <p:nvPr/>
          </p:nvSpPr>
          <p:spPr>
            <a:xfrm>
              <a:off x="900379" y="3729412"/>
              <a:ext cx="883941" cy="78"/>
            </a:xfrm>
            <a:custGeom>
              <a:avLst/>
              <a:gdLst/>
              <a:ahLst/>
              <a:cxnLst/>
              <a:rect l="l" t="t" r="r" b="b"/>
              <a:pathLst>
                <a:path w="11278" h="1" fill="none" extrusionOk="0">
                  <a:moveTo>
                    <a:pt x="11277"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121900" tIns="121900" rIns="121900" bIns="121900" anchor="ctr" anchorCtr="0">
              <a:noAutofit/>
            </a:bodyPr>
            <a:lstStyle/>
            <a:p>
              <a:endParaRPr sz="2400" dirty="0"/>
            </a:p>
          </p:txBody>
        </p:sp>
        <p:sp>
          <p:nvSpPr>
            <p:cNvPr id="1362" name="Google Shape;1362;p48"/>
            <p:cNvSpPr/>
            <p:nvPr/>
          </p:nvSpPr>
          <p:spPr>
            <a:xfrm>
              <a:off x="900379" y="3617724"/>
              <a:ext cx="778680" cy="78"/>
            </a:xfrm>
            <a:custGeom>
              <a:avLst/>
              <a:gdLst/>
              <a:ahLst/>
              <a:cxnLst/>
              <a:rect l="l" t="t" r="r" b="b"/>
              <a:pathLst>
                <a:path w="9935" h="1" fill="none" extrusionOk="0">
                  <a:moveTo>
                    <a:pt x="9934" y="1"/>
                  </a:moveTo>
                  <a:lnTo>
                    <a:pt x="1" y="1"/>
                  </a:lnTo>
                </a:path>
              </a:pathLst>
            </a:custGeom>
            <a:solidFill>
              <a:schemeClr val="accent6"/>
            </a:solidFill>
            <a:ln w="3075" cap="flat" cmpd="sng">
              <a:solidFill>
                <a:srgbClr val="8787ED"/>
              </a:solidFill>
              <a:prstDash val="solid"/>
              <a:miter lim="10251"/>
              <a:headEnd type="none" w="sm" len="sm"/>
              <a:tailEnd type="none" w="sm" len="sm"/>
            </a:ln>
          </p:spPr>
          <p:txBody>
            <a:bodyPr spcFirstLastPara="1" wrap="square" lIns="121900" tIns="121900" rIns="121900" bIns="121900" anchor="ctr" anchorCtr="0">
              <a:noAutofit/>
            </a:bodyPr>
            <a:lstStyle/>
            <a:p>
              <a:endParaRPr sz="2400" dirty="0"/>
            </a:p>
          </p:txBody>
        </p:sp>
        <p:sp>
          <p:nvSpPr>
            <p:cNvPr id="1363" name="Google Shape;1363;p48"/>
            <p:cNvSpPr/>
            <p:nvPr/>
          </p:nvSpPr>
          <p:spPr>
            <a:xfrm>
              <a:off x="824039" y="3748693"/>
              <a:ext cx="151974" cy="151974"/>
            </a:xfrm>
            <a:custGeom>
              <a:avLst/>
              <a:gdLst/>
              <a:ahLst/>
              <a:cxnLst/>
              <a:rect l="l" t="t" r="r" b="b"/>
              <a:pathLst>
                <a:path w="1939" h="1939" extrusionOk="0">
                  <a:moveTo>
                    <a:pt x="975" y="1"/>
                  </a:moveTo>
                  <a:cubicBezTo>
                    <a:pt x="975" y="534"/>
                    <a:pt x="534" y="974"/>
                    <a:pt x="1" y="974"/>
                  </a:cubicBezTo>
                  <a:cubicBezTo>
                    <a:pt x="534" y="974"/>
                    <a:pt x="964" y="1405"/>
                    <a:pt x="975" y="1938"/>
                  </a:cubicBezTo>
                  <a:cubicBezTo>
                    <a:pt x="975" y="1405"/>
                    <a:pt x="1405" y="974"/>
                    <a:pt x="1938" y="974"/>
                  </a:cubicBezTo>
                  <a:cubicBezTo>
                    <a:pt x="1405" y="974"/>
                    <a:pt x="975" y="534"/>
                    <a:pt x="975"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1364" name="Google Shape;1364;p48"/>
            <p:cNvSpPr/>
            <p:nvPr/>
          </p:nvSpPr>
          <p:spPr>
            <a:xfrm>
              <a:off x="1553654" y="3064145"/>
              <a:ext cx="207387" cy="206525"/>
            </a:xfrm>
            <a:custGeom>
              <a:avLst/>
              <a:gdLst/>
              <a:ahLst/>
              <a:cxnLst/>
              <a:rect l="l" t="t" r="r" b="b"/>
              <a:pathLst>
                <a:path w="2646" h="2635" extrusionOk="0">
                  <a:moveTo>
                    <a:pt x="1323" y="0"/>
                  </a:moveTo>
                  <a:cubicBezTo>
                    <a:pt x="1323" y="728"/>
                    <a:pt x="738" y="1313"/>
                    <a:pt x="0" y="1323"/>
                  </a:cubicBezTo>
                  <a:cubicBezTo>
                    <a:pt x="728" y="1323"/>
                    <a:pt x="1323" y="1907"/>
                    <a:pt x="1323" y="2635"/>
                  </a:cubicBezTo>
                  <a:cubicBezTo>
                    <a:pt x="1323" y="1913"/>
                    <a:pt x="1907" y="1323"/>
                    <a:pt x="2627" y="1323"/>
                  </a:cubicBezTo>
                  <a:cubicBezTo>
                    <a:pt x="2633" y="1323"/>
                    <a:pt x="2639" y="1323"/>
                    <a:pt x="2645" y="1323"/>
                  </a:cubicBezTo>
                  <a:cubicBezTo>
                    <a:pt x="1917" y="1313"/>
                    <a:pt x="1323" y="728"/>
                    <a:pt x="1323" y="0"/>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365" name="Google Shape;1365;p48"/>
            <p:cNvSpPr/>
            <p:nvPr/>
          </p:nvSpPr>
          <p:spPr>
            <a:xfrm>
              <a:off x="1998759" y="4254070"/>
              <a:ext cx="338356" cy="105339"/>
            </a:xfrm>
            <a:custGeom>
              <a:avLst/>
              <a:gdLst/>
              <a:ahLst/>
              <a:cxnLst/>
              <a:rect l="l" t="t" r="r" b="b"/>
              <a:pathLst>
                <a:path w="4317" h="1344" extrusionOk="0">
                  <a:moveTo>
                    <a:pt x="288" y="1"/>
                  </a:moveTo>
                  <a:lnTo>
                    <a:pt x="1" y="1292"/>
                  </a:lnTo>
                  <a:lnTo>
                    <a:pt x="4316" y="1344"/>
                  </a:lnTo>
                  <a:lnTo>
                    <a:pt x="1805" y="1"/>
                  </a:lnTo>
                  <a:close/>
                </a:path>
              </a:pathLst>
            </a:custGeom>
            <a:solidFill>
              <a:schemeClr val="accent5"/>
            </a:solidFill>
            <a:ln>
              <a:noFill/>
            </a:ln>
          </p:spPr>
          <p:txBody>
            <a:bodyPr spcFirstLastPara="1" wrap="square" lIns="121900" tIns="121900" rIns="121900" bIns="121900" anchor="ctr" anchorCtr="0">
              <a:noAutofit/>
            </a:bodyPr>
            <a:lstStyle/>
            <a:p>
              <a:endParaRPr sz="2400" dirty="0"/>
            </a:p>
          </p:txBody>
        </p:sp>
        <p:sp>
          <p:nvSpPr>
            <p:cNvPr id="1366" name="Google Shape;1366;p48"/>
            <p:cNvSpPr/>
            <p:nvPr/>
          </p:nvSpPr>
          <p:spPr>
            <a:xfrm>
              <a:off x="1997976" y="4355334"/>
              <a:ext cx="339139" cy="49064"/>
            </a:xfrm>
            <a:custGeom>
              <a:avLst/>
              <a:gdLst/>
              <a:ahLst/>
              <a:cxnLst/>
              <a:rect l="l" t="t" r="r" b="b"/>
              <a:pathLst>
                <a:path w="4327" h="626" extrusionOk="0">
                  <a:moveTo>
                    <a:pt x="11" y="0"/>
                  </a:moveTo>
                  <a:lnTo>
                    <a:pt x="0" y="574"/>
                  </a:lnTo>
                  <a:lnTo>
                    <a:pt x="4316" y="626"/>
                  </a:lnTo>
                  <a:lnTo>
                    <a:pt x="4326" y="52"/>
                  </a:lnTo>
                  <a:lnTo>
                    <a:pt x="11" y="0"/>
                  </a:ln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367" name="Google Shape;1367;p48"/>
            <p:cNvSpPr/>
            <p:nvPr/>
          </p:nvSpPr>
          <p:spPr>
            <a:xfrm>
              <a:off x="2021254" y="4086186"/>
              <a:ext cx="139120" cy="167963"/>
            </a:xfrm>
            <a:custGeom>
              <a:avLst/>
              <a:gdLst/>
              <a:ahLst/>
              <a:cxnLst/>
              <a:rect l="l" t="t" r="r" b="b"/>
              <a:pathLst>
                <a:path w="1775" h="2143" extrusionOk="0">
                  <a:moveTo>
                    <a:pt x="226" y="0"/>
                  </a:moveTo>
                  <a:lnTo>
                    <a:pt x="1" y="2143"/>
                  </a:lnTo>
                  <a:lnTo>
                    <a:pt x="1549" y="2143"/>
                  </a:lnTo>
                  <a:lnTo>
                    <a:pt x="1774" y="0"/>
                  </a:lnTo>
                  <a:close/>
                </a:path>
              </a:pathLst>
            </a:custGeom>
            <a:solidFill>
              <a:srgbClr val="9F5223"/>
            </a:solidFill>
            <a:ln>
              <a:noFill/>
            </a:ln>
          </p:spPr>
          <p:txBody>
            <a:bodyPr spcFirstLastPara="1" wrap="square" lIns="121900" tIns="121900" rIns="121900" bIns="121900" anchor="ctr" anchorCtr="0">
              <a:noAutofit/>
            </a:bodyPr>
            <a:lstStyle/>
            <a:p>
              <a:endParaRPr sz="2400" dirty="0"/>
            </a:p>
          </p:txBody>
        </p:sp>
        <p:sp>
          <p:nvSpPr>
            <p:cNvPr id="1368" name="Google Shape;1368;p48"/>
            <p:cNvSpPr/>
            <p:nvPr/>
          </p:nvSpPr>
          <p:spPr>
            <a:xfrm>
              <a:off x="2366741" y="4258068"/>
              <a:ext cx="338356" cy="105339"/>
            </a:xfrm>
            <a:custGeom>
              <a:avLst/>
              <a:gdLst/>
              <a:ahLst/>
              <a:cxnLst/>
              <a:rect l="l" t="t" r="r" b="b"/>
              <a:pathLst>
                <a:path w="4317" h="1344" extrusionOk="0">
                  <a:moveTo>
                    <a:pt x="288" y="1"/>
                  </a:moveTo>
                  <a:lnTo>
                    <a:pt x="1" y="1293"/>
                  </a:lnTo>
                  <a:lnTo>
                    <a:pt x="4317" y="1344"/>
                  </a:lnTo>
                  <a:lnTo>
                    <a:pt x="1805" y="1"/>
                  </a:lnTo>
                  <a:close/>
                </a:path>
              </a:pathLst>
            </a:custGeom>
            <a:solidFill>
              <a:schemeClr val="accent5"/>
            </a:solidFill>
            <a:ln>
              <a:noFill/>
            </a:ln>
          </p:spPr>
          <p:txBody>
            <a:bodyPr spcFirstLastPara="1" wrap="square" lIns="121900" tIns="121900" rIns="121900" bIns="121900" anchor="ctr" anchorCtr="0">
              <a:noAutofit/>
            </a:bodyPr>
            <a:lstStyle/>
            <a:p>
              <a:endParaRPr sz="2400" dirty="0"/>
            </a:p>
          </p:txBody>
        </p:sp>
        <p:sp>
          <p:nvSpPr>
            <p:cNvPr id="1369" name="Google Shape;1369;p48"/>
            <p:cNvSpPr/>
            <p:nvPr/>
          </p:nvSpPr>
          <p:spPr>
            <a:xfrm>
              <a:off x="2365957" y="4359331"/>
              <a:ext cx="339139" cy="48281"/>
            </a:xfrm>
            <a:custGeom>
              <a:avLst/>
              <a:gdLst/>
              <a:ahLst/>
              <a:cxnLst/>
              <a:rect l="l" t="t" r="r" b="b"/>
              <a:pathLst>
                <a:path w="4327" h="616" extrusionOk="0">
                  <a:moveTo>
                    <a:pt x="11" y="1"/>
                  </a:moveTo>
                  <a:lnTo>
                    <a:pt x="0" y="565"/>
                  </a:lnTo>
                  <a:lnTo>
                    <a:pt x="4316" y="616"/>
                  </a:lnTo>
                  <a:lnTo>
                    <a:pt x="4327" y="52"/>
                  </a:lnTo>
                  <a:lnTo>
                    <a:pt x="11" y="1"/>
                  </a:ln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370" name="Google Shape;1370;p48"/>
            <p:cNvSpPr/>
            <p:nvPr/>
          </p:nvSpPr>
          <p:spPr>
            <a:xfrm>
              <a:off x="2387668" y="4090183"/>
              <a:ext cx="122974" cy="167963"/>
            </a:xfrm>
            <a:custGeom>
              <a:avLst/>
              <a:gdLst/>
              <a:ahLst/>
              <a:cxnLst/>
              <a:rect l="l" t="t" r="r" b="b"/>
              <a:pathLst>
                <a:path w="1569" h="2143" extrusionOk="0">
                  <a:moveTo>
                    <a:pt x="0" y="0"/>
                  </a:moveTo>
                  <a:lnTo>
                    <a:pt x="21" y="2143"/>
                  </a:lnTo>
                  <a:lnTo>
                    <a:pt x="1569" y="2143"/>
                  </a:lnTo>
                  <a:lnTo>
                    <a:pt x="1548" y="0"/>
                  </a:lnTo>
                  <a:close/>
                </a:path>
              </a:pathLst>
            </a:custGeom>
            <a:solidFill>
              <a:srgbClr val="9F5223"/>
            </a:solidFill>
            <a:ln>
              <a:noFill/>
            </a:ln>
          </p:spPr>
          <p:txBody>
            <a:bodyPr spcFirstLastPara="1" wrap="square" lIns="121900" tIns="121900" rIns="121900" bIns="121900" anchor="ctr" anchorCtr="0">
              <a:noAutofit/>
            </a:bodyPr>
            <a:lstStyle/>
            <a:p>
              <a:endParaRPr sz="2400" dirty="0"/>
            </a:p>
          </p:txBody>
        </p:sp>
        <p:sp>
          <p:nvSpPr>
            <p:cNvPr id="1371" name="Google Shape;1371;p48"/>
            <p:cNvSpPr/>
            <p:nvPr/>
          </p:nvSpPr>
          <p:spPr>
            <a:xfrm>
              <a:off x="2005970" y="2826269"/>
              <a:ext cx="553737" cy="1378895"/>
            </a:xfrm>
            <a:custGeom>
              <a:avLst/>
              <a:gdLst/>
              <a:ahLst/>
              <a:cxnLst/>
              <a:rect l="l" t="t" r="r" b="b"/>
              <a:pathLst>
                <a:path w="7065" h="17593" extrusionOk="0">
                  <a:moveTo>
                    <a:pt x="6500" y="1"/>
                  </a:moveTo>
                  <a:lnTo>
                    <a:pt x="2482" y="206"/>
                  </a:lnTo>
                  <a:lnTo>
                    <a:pt x="1446" y="390"/>
                  </a:lnTo>
                  <a:lnTo>
                    <a:pt x="1" y="17510"/>
                  </a:lnTo>
                  <a:lnTo>
                    <a:pt x="2574" y="17592"/>
                  </a:lnTo>
                  <a:lnTo>
                    <a:pt x="4122" y="3927"/>
                  </a:lnTo>
                  <a:lnTo>
                    <a:pt x="4542" y="17459"/>
                  </a:lnTo>
                  <a:lnTo>
                    <a:pt x="7064" y="17480"/>
                  </a:lnTo>
                  <a:lnTo>
                    <a:pt x="6500" y="1"/>
                  </a:ln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372" name="Google Shape;1372;p48"/>
            <p:cNvSpPr/>
            <p:nvPr/>
          </p:nvSpPr>
          <p:spPr>
            <a:xfrm>
              <a:off x="2457580" y="2297614"/>
              <a:ext cx="146252" cy="306221"/>
            </a:xfrm>
            <a:custGeom>
              <a:avLst/>
              <a:gdLst/>
              <a:ahLst/>
              <a:cxnLst/>
              <a:rect l="l" t="t" r="r" b="b"/>
              <a:pathLst>
                <a:path w="1866" h="3907" extrusionOk="0">
                  <a:moveTo>
                    <a:pt x="308" y="0"/>
                  </a:moveTo>
                  <a:lnTo>
                    <a:pt x="0" y="3906"/>
                  </a:lnTo>
                  <a:lnTo>
                    <a:pt x="1866" y="3137"/>
                  </a:lnTo>
                  <a:cubicBezTo>
                    <a:pt x="1866" y="913"/>
                    <a:pt x="308" y="0"/>
                    <a:pt x="308" y="0"/>
                  </a:cubicBezTo>
                  <a:close/>
                </a:path>
              </a:pathLst>
            </a:custGeom>
            <a:solidFill>
              <a:srgbClr val="9FC5E8"/>
            </a:solidFill>
            <a:ln>
              <a:noFill/>
            </a:ln>
          </p:spPr>
          <p:txBody>
            <a:bodyPr spcFirstLastPara="1" wrap="square" lIns="121900" tIns="121900" rIns="121900" bIns="121900" anchor="ctr" anchorCtr="0">
              <a:noAutofit/>
            </a:bodyPr>
            <a:lstStyle/>
            <a:p>
              <a:endParaRPr sz="2400" dirty="0"/>
            </a:p>
          </p:txBody>
        </p:sp>
        <p:sp>
          <p:nvSpPr>
            <p:cNvPr id="1373" name="Google Shape;1373;p48"/>
            <p:cNvSpPr/>
            <p:nvPr/>
          </p:nvSpPr>
          <p:spPr>
            <a:xfrm>
              <a:off x="2075099" y="2245414"/>
              <a:ext cx="462035" cy="649279"/>
            </a:xfrm>
            <a:custGeom>
              <a:avLst/>
              <a:gdLst/>
              <a:ahLst/>
              <a:cxnLst/>
              <a:rect l="l" t="t" r="r" b="b"/>
              <a:pathLst>
                <a:path w="5895" h="8284" extrusionOk="0">
                  <a:moveTo>
                    <a:pt x="3004" y="0"/>
                  </a:moveTo>
                  <a:lnTo>
                    <a:pt x="2707" y="21"/>
                  </a:lnTo>
                  <a:cubicBezTo>
                    <a:pt x="2061" y="72"/>
                    <a:pt x="1425" y="215"/>
                    <a:pt x="831" y="451"/>
                  </a:cubicBezTo>
                  <a:cubicBezTo>
                    <a:pt x="687" y="513"/>
                    <a:pt x="544" y="584"/>
                    <a:pt x="410" y="646"/>
                  </a:cubicBezTo>
                  <a:cubicBezTo>
                    <a:pt x="0" y="861"/>
                    <a:pt x="123" y="1333"/>
                    <a:pt x="175" y="1815"/>
                  </a:cubicBezTo>
                  <a:lnTo>
                    <a:pt x="421" y="8283"/>
                  </a:lnTo>
                  <a:lnTo>
                    <a:pt x="5639" y="8160"/>
                  </a:lnTo>
                  <a:lnTo>
                    <a:pt x="5844" y="2030"/>
                  </a:lnTo>
                  <a:cubicBezTo>
                    <a:pt x="5895" y="1374"/>
                    <a:pt x="5505" y="759"/>
                    <a:pt x="4890" y="533"/>
                  </a:cubicBezTo>
                  <a:cubicBezTo>
                    <a:pt x="4204" y="287"/>
                    <a:pt x="3373" y="21"/>
                    <a:pt x="300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374" name="Google Shape;1374;p48"/>
            <p:cNvSpPr/>
            <p:nvPr/>
          </p:nvSpPr>
          <p:spPr>
            <a:xfrm>
              <a:off x="2520988" y="2429366"/>
              <a:ext cx="10581" cy="148760"/>
            </a:xfrm>
            <a:custGeom>
              <a:avLst/>
              <a:gdLst/>
              <a:ahLst/>
              <a:cxnLst/>
              <a:rect l="l" t="t" r="r" b="b"/>
              <a:pathLst>
                <a:path w="135" h="1898" fill="none" extrusionOk="0">
                  <a:moveTo>
                    <a:pt x="1" y="1897"/>
                  </a:moveTo>
                  <a:lnTo>
                    <a:pt x="134" y="1"/>
                  </a:lnTo>
                </a:path>
              </a:pathLst>
            </a:custGeom>
            <a:noFill/>
            <a:ln w="127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75" name="Google Shape;1375;p48"/>
            <p:cNvSpPr/>
            <p:nvPr/>
          </p:nvSpPr>
          <p:spPr>
            <a:xfrm>
              <a:off x="2215708" y="2244474"/>
              <a:ext cx="205741" cy="109493"/>
            </a:xfrm>
            <a:custGeom>
              <a:avLst/>
              <a:gdLst/>
              <a:ahLst/>
              <a:cxnLst/>
              <a:rect l="l" t="t" r="r" b="b"/>
              <a:pathLst>
                <a:path w="2625" h="1397" extrusionOk="0">
                  <a:moveTo>
                    <a:pt x="1121" y="1"/>
                  </a:moveTo>
                  <a:cubicBezTo>
                    <a:pt x="742" y="1"/>
                    <a:pt x="371" y="61"/>
                    <a:pt x="0" y="156"/>
                  </a:cubicBezTo>
                  <a:lnTo>
                    <a:pt x="1846" y="1396"/>
                  </a:lnTo>
                  <a:lnTo>
                    <a:pt x="2625" y="371"/>
                  </a:lnTo>
                  <a:cubicBezTo>
                    <a:pt x="2625" y="371"/>
                    <a:pt x="1825" y="53"/>
                    <a:pt x="1210" y="2"/>
                  </a:cubicBezTo>
                  <a:cubicBezTo>
                    <a:pt x="1180" y="1"/>
                    <a:pt x="1151" y="1"/>
                    <a:pt x="1121" y="1"/>
                  </a:cubicBezTo>
                  <a:close/>
                </a:path>
              </a:pathLst>
            </a:custGeom>
            <a:solidFill>
              <a:srgbClr val="A95E4B"/>
            </a:solidFill>
            <a:ln>
              <a:noFill/>
            </a:ln>
          </p:spPr>
          <p:txBody>
            <a:bodyPr spcFirstLastPara="1" wrap="square" lIns="121900" tIns="121900" rIns="121900" bIns="121900" anchor="ctr" anchorCtr="0">
              <a:noAutofit/>
            </a:bodyPr>
            <a:lstStyle/>
            <a:p>
              <a:endParaRPr sz="2400" dirty="0"/>
            </a:p>
          </p:txBody>
        </p:sp>
        <p:sp>
          <p:nvSpPr>
            <p:cNvPr id="1376" name="Google Shape;1376;p48"/>
            <p:cNvSpPr/>
            <p:nvPr/>
          </p:nvSpPr>
          <p:spPr>
            <a:xfrm>
              <a:off x="2317755" y="2523341"/>
              <a:ext cx="413833" cy="407563"/>
            </a:xfrm>
            <a:custGeom>
              <a:avLst/>
              <a:gdLst/>
              <a:ahLst/>
              <a:cxnLst/>
              <a:rect l="l" t="t" r="r" b="b"/>
              <a:pathLst>
                <a:path w="5280" h="5200" extrusionOk="0">
                  <a:moveTo>
                    <a:pt x="1355" y="0"/>
                  </a:moveTo>
                  <a:cubicBezTo>
                    <a:pt x="1209" y="0"/>
                    <a:pt x="1085" y="110"/>
                    <a:pt x="1046" y="257"/>
                  </a:cubicBezTo>
                  <a:lnTo>
                    <a:pt x="41" y="4737"/>
                  </a:lnTo>
                  <a:cubicBezTo>
                    <a:pt x="0" y="4942"/>
                    <a:pt x="144" y="5137"/>
                    <a:pt x="359" y="5137"/>
                  </a:cubicBezTo>
                  <a:lnTo>
                    <a:pt x="3947" y="5199"/>
                  </a:lnTo>
                  <a:cubicBezTo>
                    <a:pt x="3954" y="5199"/>
                    <a:pt x="3960" y="5199"/>
                    <a:pt x="3967" y="5199"/>
                  </a:cubicBezTo>
                  <a:cubicBezTo>
                    <a:pt x="4112" y="5199"/>
                    <a:pt x="4236" y="5090"/>
                    <a:pt x="4275" y="4942"/>
                  </a:cubicBezTo>
                  <a:lnTo>
                    <a:pt x="5239" y="462"/>
                  </a:lnTo>
                  <a:cubicBezTo>
                    <a:pt x="5280" y="257"/>
                    <a:pt x="5126" y="63"/>
                    <a:pt x="4921" y="63"/>
                  </a:cubicBezTo>
                  <a:lnTo>
                    <a:pt x="1374" y="1"/>
                  </a:lnTo>
                  <a:cubicBezTo>
                    <a:pt x="1368" y="1"/>
                    <a:pt x="1361" y="0"/>
                    <a:pt x="1355" y="0"/>
                  </a:cubicBezTo>
                  <a:close/>
                </a:path>
              </a:pathLst>
            </a:custGeom>
            <a:solidFill>
              <a:srgbClr val="070707"/>
            </a:solidFill>
            <a:ln>
              <a:noFill/>
            </a:ln>
          </p:spPr>
          <p:txBody>
            <a:bodyPr spcFirstLastPara="1" wrap="square" lIns="121900" tIns="121900" rIns="121900" bIns="121900" anchor="ctr" anchorCtr="0">
              <a:noAutofit/>
            </a:bodyPr>
            <a:lstStyle/>
            <a:p>
              <a:endParaRPr sz="2400" dirty="0"/>
            </a:p>
          </p:txBody>
        </p:sp>
        <p:sp>
          <p:nvSpPr>
            <p:cNvPr id="1377" name="Google Shape;1377;p48"/>
            <p:cNvSpPr/>
            <p:nvPr/>
          </p:nvSpPr>
          <p:spPr>
            <a:xfrm>
              <a:off x="2325750" y="2534627"/>
              <a:ext cx="411482" cy="399412"/>
            </a:xfrm>
            <a:custGeom>
              <a:avLst/>
              <a:gdLst/>
              <a:ahLst/>
              <a:cxnLst/>
              <a:rect l="l" t="t" r="r" b="b"/>
              <a:pathLst>
                <a:path w="5250" h="5096" extrusionOk="0">
                  <a:moveTo>
                    <a:pt x="5034" y="1"/>
                  </a:moveTo>
                  <a:lnTo>
                    <a:pt x="1" y="4860"/>
                  </a:lnTo>
                  <a:lnTo>
                    <a:pt x="226" y="5096"/>
                  </a:lnTo>
                  <a:lnTo>
                    <a:pt x="5250" y="226"/>
                  </a:lnTo>
                  <a:lnTo>
                    <a:pt x="5034" y="1"/>
                  </a:lnTo>
                  <a:close/>
                </a:path>
              </a:pathLst>
            </a:custGeom>
            <a:solidFill>
              <a:srgbClr val="0B0B0C"/>
            </a:solidFill>
            <a:ln>
              <a:noFill/>
            </a:ln>
          </p:spPr>
          <p:txBody>
            <a:bodyPr spcFirstLastPara="1" wrap="square" lIns="121900" tIns="121900" rIns="121900" bIns="121900" anchor="ctr" anchorCtr="0">
              <a:noAutofit/>
            </a:bodyPr>
            <a:lstStyle/>
            <a:p>
              <a:endParaRPr sz="2400" dirty="0"/>
            </a:p>
          </p:txBody>
        </p:sp>
        <p:sp>
          <p:nvSpPr>
            <p:cNvPr id="1378" name="Google Shape;1378;p48"/>
            <p:cNvSpPr/>
            <p:nvPr/>
          </p:nvSpPr>
          <p:spPr>
            <a:xfrm>
              <a:off x="2332177" y="2538624"/>
              <a:ext cx="414695" cy="407563"/>
            </a:xfrm>
            <a:custGeom>
              <a:avLst/>
              <a:gdLst/>
              <a:ahLst/>
              <a:cxnLst/>
              <a:rect l="l" t="t" r="r" b="b"/>
              <a:pathLst>
                <a:path w="5291" h="5200" extrusionOk="0">
                  <a:moveTo>
                    <a:pt x="1365" y="0"/>
                  </a:moveTo>
                  <a:cubicBezTo>
                    <a:pt x="1219" y="0"/>
                    <a:pt x="1086" y="110"/>
                    <a:pt x="1057" y="257"/>
                  </a:cubicBezTo>
                  <a:lnTo>
                    <a:pt x="52" y="4737"/>
                  </a:lnTo>
                  <a:cubicBezTo>
                    <a:pt x="1" y="4942"/>
                    <a:pt x="155" y="5137"/>
                    <a:pt x="370" y="5137"/>
                  </a:cubicBezTo>
                  <a:lnTo>
                    <a:pt x="3958" y="5198"/>
                  </a:lnTo>
                  <a:cubicBezTo>
                    <a:pt x="3964" y="5199"/>
                    <a:pt x="3971" y="5199"/>
                    <a:pt x="3977" y="5199"/>
                  </a:cubicBezTo>
                  <a:cubicBezTo>
                    <a:pt x="4123" y="5199"/>
                    <a:pt x="4247" y="5089"/>
                    <a:pt x="4286" y="4942"/>
                  </a:cubicBezTo>
                  <a:lnTo>
                    <a:pt x="5250" y="462"/>
                  </a:lnTo>
                  <a:cubicBezTo>
                    <a:pt x="5291" y="257"/>
                    <a:pt x="5137" y="62"/>
                    <a:pt x="4932" y="62"/>
                  </a:cubicBezTo>
                  <a:lnTo>
                    <a:pt x="1385" y="1"/>
                  </a:lnTo>
                  <a:cubicBezTo>
                    <a:pt x="1378" y="0"/>
                    <a:pt x="1372" y="0"/>
                    <a:pt x="1365" y="0"/>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379" name="Google Shape;1379;p48"/>
            <p:cNvSpPr/>
            <p:nvPr/>
          </p:nvSpPr>
          <p:spPr>
            <a:xfrm>
              <a:off x="2636751" y="2667085"/>
              <a:ext cx="116391" cy="148839"/>
            </a:xfrm>
            <a:custGeom>
              <a:avLst/>
              <a:gdLst/>
              <a:ahLst/>
              <a:cxnLst/>
              <a:rect l="l" t="t" r="r" b="b"/>
              <a:pathLst>
                <a:path w="1485" h="1899" extrusionOk="0">
                  <a:moveTo>
                    <a:pt x="1118" y="1"/>
                  </a:moveTo>
                  <a:cubicBezTo>
                    <a:pt x="1108" y="1"/>
                    <a:pt x="1097" y="1"/>
                    <a:pt x="1087" y="2"/>
                  </a:cubicBezTo>
                  <a:lnTo>
                    <a:pt x="841" y="12"/>
                  </a:lnTo>
                  <a:cubicBezTo>
                    <a:pt x="503" y="33"/>
                    <a:pt x="226" y="279"/>
                    <a:pt x="164" y="607"/>
                  </a:cubicBezTo>
                  <a:lnTo>
                    <a:pt x="82" y="1027"/>
                  </a:lnTo>
                  <a:cubicBezTo>
                    <a:pt x="0" y="1478"/>
                    <a:pt x="338" y="1888"/>
                    <a:pt x="800" y="1899"/>
                  </a:cubicBezTo>
                  <a:cubicBezTo>
                    <a:pt x="954" y="1899"/>
                    <a:pt x="1087" y="1796"/>
                    <a:pt x="1128" y="1642"/>
                  </a:cubicBezTo>
                  <a:lnTo>
                    <a:pt x="1435" y="412"/>
                  </a:lnTo>
                  <a:cubicBezTo>
                    <a:pt x="1484" y="197"/>
                    <a:pt x="1328" y="1"/>
                    <a:pt x="1118" y="1"/>
                  </a:cubicBezTo>
                  <a:close/>
                </a:path>
              </a:pathLst>
            </a:custGeom>
            <a:solidFill>
              <a:srgbClr val="A95E4B"/>
            </a:solidFill>
            <a:ln>
              <a:noFill/>
            </a:ln>
          </p:spPr>
          <p:txBody>
            <a:bodyPr spcFirstLastPara="1" wrap="square" lIns="121900" tIns="121900" rIns="121900" bIns="121900" anchor="ctr" anchorCtr="0">
              <a:noAutofit/>
            </a:bodyPr>
            <a:lstStyle/>
            <a:p>
              <a:endParaRPr sz="2400" dirty="0"/>
            </a:p>
          </p:txBody>
        </p:sp>
        <p:sp>
          <p:nvSpPr>
            <p:cNvPr id="1380" name="Google Shape;1380;p48"/>
            <p:cNvSpPr/>
            <p:nvPr/>
          </p:nvSpPr>
          <p:spPr>
            <a:xfrm>
              <a:off x="1778597" y="2317678"/>
              <a:ext cx="402625" cy="375507"/>
            </a:xfrm>
            <a:custGeom>
              <a:avLst/>
              <a:gdLst/>
              <a:ahLst/>
              <a:cxnLst/>
              <a:rect l="l" t="t" r="r" b="b"/>
              <a:pathLst>
                <a:path w="5137" h="4791" extrusionOk="0">
                  <a:moveTo>
                    <a:pt x="4048" y="0"/>
                  </a:moveTo>
                  <a:cubicBezTo>
                    <a:pt x="3762" y="0"/>
                    <a:pt x="3477" y="127"/>
                    <a:pt x="3281" y="370"/>
                  </a:cubicBezTo>
                  <a:lnTo>
                    <a:pt x="359" y="3302"/>
                  </a:lnTo>
                  <a:cubicBezTo>
                    <a:pt x="1" y="3702"/>
                    <a:pt x="72" y="4327"/>
                    <a:pt x="513" y="4634"/>
                  </a:cubicBezTo>
                  <a:cubicBezTo>
                    <a:pt x="657" y="4739"/>
                    <a:pt x="824" y="4790"/>
                    <a:pt x="990" y="4790"/>
                  </a:cubicBezTo>
                  <a:cubicBezTo>
                    <a:pt x="1213" y="4790"/>
                    <a:pt x="1435" y="4698"/>
                    <a:pt x="1600" y="4522"/>
                  </a:cubicBezTo>
                  <a:lnTo>
                    <a:pt x="4727" y="1733"/>
                  </a:lnTo>
                  <a:cubicBezTo>
                    <a:pt x="5137" y="1292"/>
                    <a:pt x="5106" y="595"/>
                    <a:pt x="4645" y="206"/>
                  </a:cubicBezTo>
                  <a:cubicBezTo>
                    <a:pt x="4467" y="67"/>
                    <a:pt x="4257" y="0"/>
                    <a:pt x="4048" y="0"/>
                  </a:cubicBezTo>
                  <a:close/>
                </a:path>
              </a:pathLst>
            </a:custGeom>
            <a:solidFill>
              <a:srgbClr val="A95E4B"/>
            </a:solidFill>
            <a:ln>
              <a:noFill/>
            </a:ln>
          </p:spPr>
          <p:txBody>
            <a:bodyPr spcFirstLastPara="1" wrap="square" lIns="121900" tIns="121900" rIns="121900" bIns="121900" anchor="ctr" anchorCtr="0">
              <a:noAutofit/>
            </a:bodyPr>
            <a:lstStyle/>
            <a:p>
              <a:endParaRPr sz="2400" dirty="0"/>
            </a:p>
          </p:txBody>
        </p:sp>
        <p:sp>
          <p:nvSpPr>
            <p:cNvPr id="1381" name="Google Shape;1381;p48"/>
            <p:cNvSpPr/>
            <p:nvPr/>
          </p:nvSpPr>
          <p:spPr>
            <a:xfrm>
              <a:off x="1933706" y="2275119"/>
              <a:ext cx="264367" cy="311786"/>
            </a:xfrm>
            <a:custGeom>
              <a:avLst/>
              <a:gdLst/>
              <a:ahLst/>
              <a:cxnLst/>
              <a:rect l="l" t="t" r="r" b="b"/>
              <a:pathLst>
                <a:path w="3373" h="3978" extrusionOk="0">
                  <a:moveTo>
                    <a:pt x="2819" y="0"/>
                  </a:moveTo>
                  <a:cubicBezTo>
                    <a:pt x="2819" y="0"/>
                    <a:pt x="1558" y="257"/>
                    <a:pt x="0" y="2184"/>
                  </a:cubicBezTo>
                  <a:lnTo>
                    <a:pt x="1343" y="3978"/>
                  </a:lnTo>
                  <a:lnTo>
                    <a:pt x="3373" y="2471"/>
                  </a:lnTo>
                  <a:lnTo>
                    <a:pt x="2819" y="0"/>
                  </a:ln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382" name="Google Shape;1382;p48"/>
            <p:cNvSpPr/>
            <p:nvPr/>
          </p:nvSpPr>
          <p:spPr>
            <a:xfrm>
              <a:off x="2092734" y="2478430"/>
              <a:ext cx="92485" cy="68345"/>
            </a:xfrm>
            <a:custGeom>
              <a:avLst/>
              <a:gdLst/>
              <a:ahLst/>
              <a:cxnLst/>
              <a:rect l="l" t="t" r="r" b="b"/>
              <a:pathLst>
                <a:path w="1180" h="872" fill="none" extrusionOk="0">
                  <a:moveTo>
                    <a:pt x="1" y="871"/>
                  </a:moveTo>
                  <a:lnTo>
                    <a:pt x="1180" y="0"/>
                  </a:lnTo>
                </a:path>
              </a:pathLst>
            </a:custGeom>
            <a:noFill/>
            <a:ln w="127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83" name="Google Shape;1383;p48"/>
            <p:cNvSpPr/>
            <p:nvPr/>
          </p:nvSpPr>
          <p:spPr>
            <a:xfrm>
              <a:off x="2160295" y="2600151"/>
              <a:ext cx="163104" cy="162790"/>
            </a:xfrm>
            <a:custGeom>
              <a:avLst/>
              <a:gdLst/>
              <a:ahLst/>
              <a:cxnLst/>
              <a:rect l="l" t="t" r="r" b="b"/>
              <a:pathLst>
                <a:path w="2081" h="2077" extrusionOk="0">
                  <a:moveTo>
                    <a:pt x="1292" y="1"/>
                  </a:moveTo>
                  <a:cubicBezTo>
                    <a:pt x="1137" y="1"/>
                    <a:pt x="961" y="45"/>
                    <a:pt x="769" y="149"/>
                  </a:cubicBezTo>
                  <a:cubicBezTo>
                    <a:pt x="10" y="569"/>
                    <a:pt x="133" y="1451"/>
                    <a:pt x="133" y="1451"/>
                  </a:cubicBezTo>
                  <a:cubicBezTo>
                    <a:pt x="133" y="1451"/>
                    <a:pt x="0" y="2066"/>
                    <a:pt x="923" y="2076"/>
                  </a:cubicBezTo>
                  <a:cubicBezTo>
                    <a:pt x="928" y="2076"/>
                    <a:pt x="933" y="2076"/>
                    <a:pt x="939" y="2076"/>
                  </a:cubicBezTo>
                  <a:cubicBezTo>
                    <a:pt x="1848" y="2076"/>
                    <a:pt x="2081" y="1202"/>
                    <a:pt x="2050" y="733"/>
                  </a:cubicBezTo>
                  <a:cubicBezTo>
                    <a:pt x="2027" y="381"/>
                    <a:pt x="1748" y="1"/>
                    <a:pt x="1292" y="1"/>
                  </a:cubicBezTo>
                  <a:close/>
                </a:path>
              </a:pathLst>
            </a:custGeom>
            <a:solidFill>
              <a:srgbClr val="A95E4B"/>
            </a:solidFill>
            <a:ln>
              <a:noFill/>
            </a:ln>
          </p:spPr>
          <p:txBody>
            <a:bodyPr spcFirstLastPara="1" wrap="square" lIns="121900" tIns="121900" rIns="121900" bIns="121900" anchor="ctr" anchorCtr="0">
              <a:noAutofit/>
            </a:bodyPr>
            <a:lstStyle/>
            <a:p>
              <a:endParaRPr sz="2400" dirty="0"/>
            </a:p>
          </p:txBody>
        </p:sp>
        <p:sp>
          <p:nvSpPr>
            <p:cNvPr id="1384" name="Google Shape;1384;p48"/>
            <p:cNvSpPr/>
            <p:nvPr/>
          </p:nvSpPr>
          <p:spPr>
            <a:xfrm>
              <a:off x="2240632" y="2586826"/>
              <a:ext cx="131831" cy="46713"/>
            </a:xfrm>
            <a:custGeom>
              <a:avLst/>
              <a:gdLst/>
              <a:ahLst/>
              <a:cxnLst/>
              <a:rect l="l" t="t" r="r" b="b"/>
              <a:pathLst>
                <a:path w="1682" h="596" extrusionOk="0">
                  <a:moveTo>
                    <a:pt x="1507" y="1"/>
                  </a:moveTo>
                  <a:cubicBezTo>
                    <a:pt x="995" y="1"/>
                    <a:pt x="492" y="73"/>
                    <a:pt x="0" y="216"/>
                  </a:cubicBezTo>
                  <a:lnTo>
                    <a:pt x="380" y="596"/>
                  </a:lnTo>
                  <a:lnTo>
                    <a:pt x="1528" y="339"/>
                  </a:lnTo>
                  <a:cubicBezTo>
                    <a:pt x="1620" y="319"/>
                    <a:pt x="1681" y="227"/>
                    <a:pt x="1661" y="134"/>
                  </a:cubicBezTo>
                  <a:cubicBezTo>
                    <a:pt x="1640" y="62"/>
                    <a:pt x="1579" y="11"/>
                    <a:pt x="1507" y="1"/>
                  </a:cubicBezTo>
                  <a:close/>
                </a:path>
              </a:pathLst>
            </a:custGeom>
            <a:solidFill>
              <a:srgbClr val="A95E4B"/>
            </a:solidFill>
            <a:ln>
              <a:noFill/>
            </a:ln>
          </p:spPr>
          <p:txBody>
            <a:bodyPr spcFirstLastPara="1" wrap="square" lIns="121900" tIns="121900" rIns="121900" bIns="121900" anchor="ctr" anchorCtr="0">
              <a:noAutofit/>
            </a:bodyPr>
            <a:lstStyle/>
            <a:p>
              <a:endParaRPr sz="2400" dirty="0"/>
            </a:p>
          </p:txBody>
        </p:sp>
        <p:sp>
          <p:nvSpPr>
            <p:cNvPr id="1385" name="Google Shape;1385;p48"/>
            <p:cNvSpPr/>
            <p:nvPr/>
          </p:nvSpPr>
          <p:spPr>
            <a:xfrm>
              <a:off x="1836440" y="2553908"/>
              <a:ext cx="413049" cy="205819"/>
            </a:xfrm>
            <a:custGeom>
              <a:avLst/>
              <a:gdLst/>
              <a:ahLst/>
              <a:cxnLst/>
              <a:rect l="l" t="t" r="r" b="b"/>
              <a:pathLst>
                <a:path w="5270" h="2626" extrusionOk="0">
                  <a:moveTo>
                    <a:pt x="616" y="1"/>
                  </a:moveTo>
                  <a:lnTo>
                    <a:pt x="1" y="1733"/>
                  </a:lnTo>
                  <a:lnTo>
                    <a:pt x="4706" y="2625"/>
                  </a:lnTo>
                  <a:lnTo>
                    <a:pt x="5270" y="1887"/>
                  </a:lnTo>
                  <a:lnTo>
                    <a:pt x="616" y="1"/>
                  </a:lnTo>
                  <a:close/>
                </a:path>
              </a:pathLst>
            </a:custGeom>
            <a:solidFill>
              <a:srgbClr val="A95E4B"/>
            </a:solidFill>
            <a:ln>
              <a:noFill/>
            </a:ln>
          </p:spPr>
          <p:txBody>
            <a:bodyPr spcFirstLastPara="1" wrap="square" lIns="121900" tIns="121900" rIns="121900" bIns="121900" anchor="ctr" anchorCtr="0">
              <a:noAutofit/>
            </a:bodyPr>
            <a:lstStyle/>
            <a:p>
              <a:endParaRPr sz="2400" dirty="0"/>
            </a:p>
          </p:txBody>
        </p:sp>
        <p:sp>
          <p:nvSpPr>
            <p:cNvPr id="1386" name="Google Shape;1386;p48"/>
            <p:cNvSpPr/>
            <p:nvPr/>
          </p:nvSpPr>
          <p:spPr>
            <a:xfrm>
              <a:off x="1911212" y="2564332"/>
              <a:ext cx="77986" cy="32213"/>
            </a:xfrm>
            <a:custGeom>
              <a:avLst/>
              <a:gdLst/>
              <a:ahLst/>
              <a:cxnLst/>
              <a:rect l="l" t="t" r="r" b="b"/>
              <a:pathLst>
                <a:path w="995" h="411" fill="none" extrusionOk="0">
                  <a:moveTo>
                    <a:pt x="994" y="411"/>
                  </a:moveTo>
                  <a:lnTo>
                    <a:pt x="0" y="1"/>
                  </a:lnTo>
                </a:path>
              </a:pathLst>
            </a:custGeom>
            <a:noFill/>
            <a:ln w="127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387" name="Google Shape;1387;p48"/>
            <p:cNvSpPr/>
            <p:nvPr/>
          </p:nvSpPr>
          <p:spPr>
            <a:xfrm>
              <a:off x="2264694" y="2076668"/>
              <a:ext cx="132693" cy="217811"/>
            </a:xfrm>
            <a:custGeom>
              <a:avLst/>
              <a:gdLst/>
              <a:ahLst/>
              <a:cxnLst/>
              <a:rect l="l" t="t" r="r" b="b"/>
              <a:pathLst>
                <a:path w="1693" h="2779" extrusionOk="0">
                  <a:moveTo>
                    <a:pt x="360" y="0"/>
                  </a:moveTo>
                  <a:lnTo>
                    <a:pt x="1" y="2655"/>
                  </a:lnTo>
                  <a:lnTo>
                    <a:pt x="1641" y="2778"/>
                  </a:lnTo>
                  <a:lnTo>
                    <a:pt x="1692" y="759"/>
                  </a:lnTo>
                  <a:lnTo>
                    <a:pt x="360" y="0"/>
                  </a:lnTo>
                  <a:close/>
                </a:path>
              </a:pathLst>
            </a:custGeom>
            <a:solidFill>
              <a:srgbClr val="A95E4B"/>
            </a:solidFill>
            <a:ln>
              <a:noFill/>
            </a:ln>
          </p:spPr>
          <p:txBody>
            <a:bodyPr spcFirstLastPara="1" wrap="square" lIns="121900" tIns="121900" rIns="121900" bIns="121900" anchor="ctr" anchorCtr="0">
              <a:noAutofit/>
            </a:bodyPr>
            <a:lstStyle/>
            <a:p>
              <a:endParaRPr sz="2400" dirty="0"/>
            </a:p>
          </p:txBody>
        </p:sp>
        <p:sp>
          <p:nvSpPr>
            <p:cNvPr id="1388" name="Google Shape;1388;p48"/>
            <p:cNvSpPr/>
            <p:nvPr/>
          </p:nvSpPr>
          <p:spPr>
            <a:xfrm>
              <a:off x="2317755" y="2138508"/>
              <a:ext cx="79632" cy="75634"/>
            </a:xfrm>
            <a:custGeom>
              <a:avLst/>
              <a:gdLst/>
              <a:ahLst/>
              <a:cxnLst/>
              <a:rect l="l" t="t" r="r" b="b"/>
              <a:pathLst>
                <a:path w="1016" h="965" extrusionOk="0">
                  <a:moveTo>
                    <a:pt x="0" y="1"/>
                  </a:moveTo>
                  <a:lnTo>
                    <a:pt x="995" y="964"/>
                  </a:lnTo>
                  <a:lnTo>
                    <a:pt x="1015" y="21"/>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dirty="0"/>
            </a:p>
          </p:txBody>
        </p:sp>
        <p:sp>
          <p:nvSpPr>
            <p:cNvPr id="1389" name="Google Shape;1389;p48"/>
            <p:cNvSpPr/>
            <p:nvPr/>
          </p:nvSpPr>
          <p:spPr>
            <a:xfrm>
              <a:off x="2251134" y="1862541"/>
              <a:ext cx="247438" cy="306456"/>
            </a:xfrm>
            <a:custGeom>
              <a:avLst/>
              <a:gdLst/>
              <a:ahLst/>
              <a:cxnLst/>
              <a:rect l="l" t="t" r="r" b="b"/>
              <a:pathLst>
                <a:path w="3157" h="3910" extrusionOk="0">
                  <a:moveTo>
                    <a:pt x="1684" y="0"/>
                  </a:moveTo>
                  <a:cubicBezTo>
                    <a:pt x="823" y="0"/>
                    <a:pt x="0" y="746"/>
                    <a:pt x="143" y="2209"/>
                  </a:cubicBezTo>
                  <a:cubicBezTo>
                    <a:pt x="287" y="3716"/>
                    <a:pt x="1291" y="3839"/>
                    <a:pt x="1291" y="3839"/>
                  </a:cubicBezTo>
                  <a:cubicBezTo>
                    <a:pt x="1466" y="3887"/>
                    <a:pt x="1629" y="3910"/>
                    <a:pt x="1779" y="3910"/>
                  </a:cubicBezTo>
                  <a:cubicBezTo>
                    <a:pt x="2369" y="3910"/>
                    <a:pt x="2770" y="3563"/>
                    <a:pt x="2983" y="3040"/>
                  </a:cubicBezTo>
                  <a:cubicBezTo>
                    <a:pt x="3157" y="2620"/>
                    <a:pt x="3106" y="1758"/>
                    <a:pt x="3044" y="1205"/>
                  </a:cubicBezTo>
                  <a:cubicBezTo>
                    <a:pt x="3003" y="713"/>
                    <a:pt x="2696" y="292"/>
                    <a:pt x="2245" y="108"/>
                  </a:cubicBezTo>
                  <a:cubicBezTo>
                    <a:pt x="2062" y="36"/>
                    <a:pt x="1872" y="0"/>
                    <a:pt x="1684" y="0"/>
                  </a:cubicBezTo>
                  <a:close/>
                </a:path>
              </a:pathLst>
            </a:custGeom>
            <a:solidFill>
              <a:srgbClr val="A95E4B"/>
            </a:solidFill>
            <a:ln>
              <a:noFill/>
            </a:ln>
          </p:spPr>
          <p:txBody>
            <a:bodyPr spcFirstLastPara="1" wrap="square" lIns="121900" tIns="121900" rIns="121900" bIns="121900" anchor="ctr" anchorCtr="0">
              <a:noAutofit/>
            </a:bodyPr>
            <a:lstStyle/>
            <a:p>
              <a:endParaRPr sz="2400" dirty="0"/>
            </a:p>
          </p:txBody>
        </p:sp>
        <p:sp>
          <p:nvSpPr>
            <p:cNvPr id="1390" name="Google Shape;1390;p48"/>
            <p:cNvSpPr/>
            <p:nvPr/>
          </p:nvSpPr>
          <p:spPr>
            <a:xfrm>
              <a:off x="2149009" y="1837225"/>
              <a:ext cx="323072" cy="238738"/>
            </a:xfrm>
            <a:custGeom>
              <a:avLst/>
              <a:gdLst/>
              <a:ahLst/>
              <a:cxnLst/>
              <a:rect l="l" t="t" r="r" b="b"/>
              <a:pathLst>
                <a:path w="4122" h="3046" extrusionOk="0">
                  <a:moveTo>
                    <a:pt x="2556" y="0"/>
                  </a:moveTo>
                  <a:cubicBezTo>
                    <a:pt x="2471" y="0"/>
                    <a:pt x="2381" y="4"/>
                    <a:pt x="2287" y="11"/>
                  </a:cubicBezTo>
                  <a:cubicBezTo>
                    <a:pt x="1" y="195"/>
                    <a:pt x="667" y="2625"/>
                    <a:pt x="1754" y="3045"/>
                  </a:cubicBezTo>
                  <a:lnTo>
                    <a:pt x="1907" y="2532"/>
                  </a:lnTo>
                  <a:cubicBezTo>
                    <a:pt x="1907" y="2532"/>
                    <a:pt x="2317" y="1764"/>
                    <a:pt x="2164" y="933"/>
                  </a:cubicBezTo>
                  <a:cubicBezTo>
                    <a:pt x="2164" y="933"/>
                    <a:pt x="3332" y="923"/>
                    <a:pt x="4122" y="913"/>
                  </a:cubicBezTo>
                  <a:cubicBezTo>
                    <a:pt x="4122" y="913"/>
                    <a:pt x="3976" y="0"/>
                    <a:pt x="2556" y="0"/>
                  </a:cubicBez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391" name="Google Shape;1391;p48"/>
            <p:cNvSpPr/>
            <p:nvPr/>
          </p:nvSpPr>
          <p:spPr>
            <a:xfrm>
              <a:off x="2215708" y="2004717"/>
              <a:ext cx="102675" cy="86372"/>
            </a:xfrm>
            <a:custGeom>
              <a:avLst/>
              <a:gdLst/>
              <a:ahLst/>
              <a:cxnLst/>
              <a:rect l="l" t="t" r="r" b="b"/>
              <a:pathLst>
                <a:path w="1310" h="1102" extrusionOk="0">
                  <a:moveTo>
                    <a:pt x="614" y="1"/>
                  </a:moveTo>
                  <a:cubicBezTo>
                    <a:pt x="572" y="1"/>
                    <a:pt x="527" y="6"/>
                    <a:pt x="482" y="16"/>
                  </a:cubicBezTo>
                  <a:cubicBezTo>
                    <a:pt x="185" y="78"/>
                    <a:pt x="0" y="375"/>
                    <a:pt x="72" y="672"/>
                  </a:cubicBezTo>
                  <a:cubicBezTo>
                    <a:pt x="131" y="950"/>
                    <a:pt x="368" y="1102"/>
                    <a:pt x="608" y="1102"/>
                  </a:cubicBezTo>
                  <a:cubicBezTo>
                    <a:pt x="785" y="1102"/>
                    <a:pt x="964" y="1020"/>
                    <a:pt x="1077" y="847"/>
                  </a:cubicBezTo>
                  <a:cubicBezTo>
                    <a:pt x="1309" y="466"/>
                    <a:pt x="1028" y="1"/>
                    <a:pt x="614" y="1"/>
                  </a:cubicBezTo>
                  <a:close/>
                </a:path>
              </a:pathLst>
            </a:custGeom>
            <a:solidFill>
              <a:srgbClr val="A95E4B"/>
            </a:solidFill>
            <a:ln>
              <a:noFill/>
            </a:ln>
          </p:spPr>
          <p:txBody>
            <a:bodyPr spcFirstLastPara="1" wrap="square" lIns="121900" tIns="121900" rIns="121900" bIns="121900" anchor="ctr" anchorCtr="0">
              <a:noAutofit/>
            </a:bodyPr>
            <a:lstStyle/>
            <a:p>
              <a:endParaRPr sz="2400" dirty="0"/>
            </a:p>
          </p:txBody>
        </p:sp>
        <p:sp>
          <p:nvSpPr>
            <p:cNvPr id="1392" name="Google Shape;1392;p48"/>
            <p:cNvSpPr/>
            <p:nvPr/>
          </p:nvSpPr>
          <p:spPr>
            <a:xfrm>
              <a:off x="2592883" y="1806507"/>
              <a:ext cx="300188" cy="300188"/>
            </a:xfrm>
            <a:custGeom>
              <a:avLst/>
              <a:gdLst/>
              <a:ahLst/>
              <a:cxnLst/>
              <a:rect l="l" t="t" r="r" b="b"/>
              <a:pathLst>
                <a:path w="5260" h="5260" extrusionOk="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393" name="Google Shape;1393;p48"/>
            <p:cNvSpPr/>
            <p:nvPr/>
          </p:nvSpPr>
          <p:spPr>
            <a:xfrm>
              <a:off x="2670670" y="1884351"/>
              <a:ext cx="144558" cy="144558"/>
            </a:xfrm>
            <a:custGeom>
              <a:avLst/>
              <a:gdLst/>
              <a:ahLst/>
              <a:cxnLst/>
              <a:rect l="l" t="t" r="r" b="b"/>
              <a:pathLst>
                <a:path w="2533" h="2533" extrusionOk="0">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3600392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78"/>
          <p:cNvSpPr txBox="1">
            <a:spLocks noGrp="1"/>
          </p:cNvSpPr>
          <p:nvPr>
            <p:ph type="title"/>
          </p:nvPr>
        </p:nvSpPr>
        <p:spPr>
          <a:xfrm>
            <a:off x="1180150" y="322541"/>
            <a:ext cx="4389120" cy="809067"/>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sz="4000" b="1" dirty="0" err="1">
                <a:solidFill>
                  <a:srgbClr val="C00000"/>
                </a:solidFill>
              </a:rPr>
              <a:t>DevOps</a:t>
            </a:r>
            <a:r>
              <a:rPr lang="en-US" sz="4000" b="1" dirty="0">
                <a:solidFill>
                  <a:srgbClr val="C00000"/>
                </a:solidFill>
              </a:rPr>
              <a:t> </a:t>
            </a:r>
            <a:endParaRPr lang="en-US" sz="2400" b="1" dirty="0">
              <a:solidFill>
                <a:schemeClr val="accent1">
                  <a:lumMod val="75000"/>
                </a:schemeClr>
              </a:solidFill>
            </a:endParaRPr>
          </a:p>
        </p:txBody>
      </p:sp>
      <p:sp>
        <p:nvSpPr>
          <p:cNvPr id="3697" name="Google Shape;3697;p78"/>
          <p:cNvSpPr txBox="1">
            <a:spLocks noGrp="1"/>
          </p:cNvSpPr>
          <p:nvPr>
            <p:ph type="subTitle" idx="1"/>
          </p:nvPr>
        </p:nvSpPr>
        <p:spPr>
          <a:xfrm>
            <a:off x="391722" y="1139049"/>
            <a:ext cx="5628078" cy="5490351"/>
          </a:xfrm>
          <a:prstGeom prst="rect">
            <a:avLst/>
          </a:prstGeom>
        </p:spPr>
        <p:txBody>
          <a:bodyPr spcFirstLastPara="1" vert="horz" wrap="square" lIns="121900" tIns="121900" rIns="121900" bIns="121900" rtlCol="0" anchor="t" anchorCtr="0">
            <a:noAutofit/>
          </a:bodyPr>
          <a:lstStyle/>
          <a:p>
            <a:pPr marL="0" lvl="0" indent="0" algn="ctr">
              <a:lnSpc>
                <a:spcPct val="200000"/>
              </a:lnSpc>
              <a:buNone/>
            </a:pPr>
            <a:r>
              <a:rPr lang="en-US" sz="2000" b="1" u="sng" dirty="0">
                <a:solidFill>
                  <a:schemeClr val="accent1">
                    <a:lumMod val="75000"/>
                  </a:schemeClr>
                </a:solidFill>
              </a:rPr>
              <a:t>BORUTA FEATURE ENGINEERING </a:t>
            </a:r>
          </a:p>
          <a:p>
            <a:pPr>
              <a:buFont typeface="+mj-lt"/>
              <a:buAutoNum type="arabicPeriod"/>
            </a:pPr>
            <a:r>
              <a:rPr lang="en-US" sz="2000" b="1" dirty="0">
                <a:solidFill>
                  <a:srgbClr val="00B0F0"/>
                </a:solidFill>
              </a:rPr>
              <a:t>Adds</a:t>
            </a:r>
            <a:r>
              <a:rPr lang="en-US" sz="2000" b="1" dirty="0">
                <a:solidFill>
                  <a:srgbClr val="00B050"/>
                </a:solidFill>
              </a:rPr>
              <a:t> </a:t>
            </a:r>
            <a:r>
              <a:rPr lang="en-US" sz="2000" dirty="0"/>
              <a:t>randomness to the given data set by creating shuffled copies of all features </a:t>
            </a:r>
          </a:p>
          <a:p>
            <a:pPr>
              <a:buFont typeface="+mj-lt"/>
              <a:buAutoNum type="arabicPeriod"/>
            </a:pPr>
            <a:endParaRPr lang="en-US" sz="2000" dirty="0"/>
          </a:p>
          <a:p>
            <a:pPr>
              <a:buFont typeface="+mj-lt"/>
              <a:buAutoNum type="arabicPeriod"/>
            </a:pPr>
            <a:r>
              <a:rPr lang="en-US" sz="2000" b="1" dirty="0">
                <a:solidFill>
                  <a:srgbClr val="00B0F0"/>
                </a:solidFill>
              </a:rPr>
              <a:t>Trains</a:t>
            </a:r>
            <a:r>
              <a:rPr lang="en-US" sz="2000" dirty="0"/>
              <a:t> a random forest classifier on the extended data set and applies a feature importance measure </a:t>
            </a:r>
          </a:p>
          <a:p>
            <a:pPr>
              <a:buFont typeface="+mj-lt"/>
              <a:buAutoNum type="arabicPeriod"/>
            </a:pPr>
            <a:endParaRPr lang="en-US" sz="2000" dirty="0"/>
          </a:p>
          <a:p>
            <a:pPr>
              <a:buFont typeface="+mj-lt"/>
              <a:buAutoNum type="arabicPeriod"/>
            </a:pPr>
            <a:r>
              <a:rPr lang="en-US" sz="2000" b="1" dirty="0">
                <a:solidFill>
                  <a:srgbClr val="00B0F0"/>
                </a:solidFill>
              </a:rPr>
              <a:t>Checks</a:t>
            </a:r>
            <a:r>
              <a:rPr lang="en-US" sz="2000" dirty="0">
                <a:solidFill>
                  <a:srgbClr val="00B0F0"/>
                </a:solidFill>
              </a:rPr>
              <a:t> </a:t>
            </a:r>
            <a:r>
              <a:rPr lang="en-US" sz="2000" dirty="0"/>
              <a:t>at every iteration whether a real feature has a higher importance than the best of its randomized  features </a:t>
            </a:r>
          </a:p>
          <a:p>
            <a:pPr>
              <a:buFont typeface="+mj-lt"/>
              <a:buAutoNum type="arabicPeriod"/>
            </a:pPr>
            <a:endParaRPr lang="en-US" sz="2000" dirty="0"/>
          </a:p>
          <a:p>
            <a:pPr>
              <a:buFont typeface="+mj-lt"/>
              <a:buAutoNum type="arabicPeriod"/>
            </a:pPr>
            <a:r>
              <a:rPr lang="en-US" sz="2000" b="1" dirty="0">
                <a:solidFill>
                  <a:srgbClr val="00B0F0"/>
                </a:solidFill>
              </a:rPr>
              <a:t>Stops</a:t>
            </a:r>
            <a:r>
              <a:rPr lang="en-US" sz="2000" b="1" dirty="0">
                <a:solidFill>
                  <a:srgbClr val="00B050"/>
                </a:solidFill>
              </a:rPr>
              <a:t> </a:t>
            </a:r>
            <a:r>
              <a:rPr lang="en-US" sz="2000" dirty="0"/>
              <a:t>either when all features gets confirmed or rejected or it reaches a specified limit of random forest runs</a:t>
            </a:r>
          </a:p>
          <a:p>
            <a:pPr>
              <a:buFont typeface="+mj-lt"/>
              <a:buAutoNum type="arabicPeriod"/>
            </a:pPr>
            <a:endParaRPr lang="en-US" sz="2000" dirty="0"/>
          </a:p>
          <a:p>
            <a:pPr marL="0" indent="0">
              <a:buNone/>
            </a:pPr>
            <a:endParaRPr lang="en-US" sz="2000"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884985" y="322541"/>
            <a:ext cx="5932681" cy="3106459"/>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5884985" y="3552151"/>
            <a:ext cx="6088573" cy="3106459"/>
          </a:xfrm>
          <a:prstGeom prst="rect">
            <a:avLst/>
          </a:prstGeom>
        </p:spPr>
      </p:pic>
    </p:spTree>
    <p:extLst>
      <p:ext uri="{BB962C8B-B14F-4D97-AF65-F5344CB8AC3E}">
        <p14:creationId xmlns:p14="http://schemas.microsoft.com/office/powerpoint/2010/main" val="412741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78"/>
          <p:cNvSpPr txBox="1">
            <a:spLocks noGrp="1"/>
          </p:cNvSpPr>
          <p:nvPr>
            <p:ph type="title"/>
          </p:nvPr>
        </p:nvSpPr>
        <p:spPr>
          <a:xfrm>
            <a:off x="718624" y="423398"/>
            <a:ext cx="4389120" cy="809067"/>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sz="4000" b="1" dirty="0" err="1">
                <a:solidFill>
                  <a:srgbClr val="C00000"/>
                </a:solidFill>
              </a:rPr>
              <a:t>DevOps</a:t>
            </a:r>
            <a:r>
              <a:rPr lang="en-US" sz="4000" b="1" dirty="0">
                <a:solidFill>
                  <a:srgbClr val="C00000"/>
                </a:solidFill>
              </a:rPr>
              <a:t> </a:t>
            </a:r>
            <a:endParaRPr lang="en-US" sz="2400" b="1" dirty="0">
              <a:solidFill>
                <a:schemeClr val="accent1">
                  <a:lumMod val="75000"/>
                </a:schemeClr>
              </a:solidFill>
            </a:endParaRPr>
          </a:p>
        </p:txBody>
      </p:sp>
      <p:sp>
        <p:nvSpPr>
          <p:cNvPr id="3697" name="Google Shape;3697;p78"/>
          <p:cNvSpPr txBox="1">
            <a:spLocks noGrp="1"/>
          </p:cNvSpPr>
          <p:nvPr>
            <p:ph type="subTitle" idx="1"/>
          </p:nvPr>
        </p:nvSpPr>
        <p:spPr>
          <a:xfrm>
            <a:off x="302541" y="1232465"/>
            <a:ext cx="6435798" cy="4941711"/>
          </a:xfrm>
          <a:prstGeom prst="rect">
            <a:avLst/>
          </a:prstGeom>
        </p:spPr>
        <p:txBody>
          <a:bodyPr spcFirstLastPara="1" vert="horz" wrap="square" lIns="121900" tIns="121900" rIns="121900" bIns="121900" rtlCol="0" anchor="t" anchorCtr="0">
            <a:noAutofit/>
          </a:bodyPr>
          <a:lstStyle/>
          <a:p>
            <a:pPr marL="0" lvl="0" indent="0" algn="ctr">
              <a:lnSpc>
                <a:spcPct val="200000"/>
              </a:lnSpc>
              <a:buNone/>
            </a:pPr>
            <a:r>
              <a:rPr lang="en-US" sz="2000" b="1" u="sng" dirty="0">
                <a:solidFill>
                  <a:schemeClr val="accent1">
                    <a:lumMod val="75000"/>
                  </a:schemeClr>
                </a:solidFill>
              </a:rPr>
              <a:t>BORUTA FEATURE ENGINEERING (</a:t>
            </a:r>
            <a:r>
              <a:rPr lang="en-US" sz="2000" b="1" u="sng" dirty="0" err="1">
                <a:solidFill>
                  <a:schemeClr val="accent1">
                    <a:lumMod val="75000"/>
                  </a:schemeClr>
                </a:solidFill>
              </a:rPr>
              <a:t>cont</a:t>
            </a:r>
            <a:r>
              <a:rPr lang="en-US" sz="2000" b="1" u="sng" dirty="0">
                <a:solidFill>
                  <a:schemeClr val="accent1">
                    <a:lumMod val="75000"/>
                  </a:schemeClr>
                </a:solidFill>
              </a:rPr>
              <a:t>)</a:t>
            </a:r>
          </a:p>
          <a:p>
            <a:pPr lvl="0">
              <a:lnSpc>
                <a:spcPct val="150000"/>
              </a:lnSpc>
            </a:pPr>
            <a:r>
              <a:rPr lang="en-US" sz="2800" dirty="0"/>
              <a:t>Pre-Valuation: </a:t>
            </a:r>
            <a:r>
              <a:rPr lang="en-US" sz="2800" b="1" dirty="0">
                <a:solidFill>
                  <a:srgbClr val="00B0F0"/>
                </a:solidFill>
              </a:rPr>
              <a:t>36---&gt;  12 </a:t>
            </a:r>
            <a:r>
              <a:rPr lang="en-US" sz="2800" dirty="0"/>
              <a:t>variables </a:t>
            </a:r>
          </a:p>
          <a:p>
            <a:pPr>
              <a:lnSpc>
                <a:spcPct val="150000"/>
              </a:lnSpc>
            </a:pPr>
            <a:r>
              <a:rPr lang="en-US" sz="2800" dirty="0"/>
              <a:t>Post-Valuation: </a:t>
            </a:r>
            <a:r>
              <a:rPr lang="en-US" sz="2800" b="1" dirty="0">
                <a:solidFill>
                  <a:srgbClr val="00B0F0"/>
                </a:solidFill>
              </a:rPr>
              <a:t>36---&gt; 15 </a:t>
            </a:r>
            <a:r>
              <a:rPr lang="en-US" sz="2800" dirty="0"/>
              <a:t>variables </a:t>
            </a:r>
          </a:p>
          <a:p>
            <a:pPr>
              <a:lnSpc>
                <a:spcPct val="150000"/>
              </a:lnSpc>
            </a:pPr>
            <a:endParaRPr lang="en-US" sz="3200" dirty="0"/>
          </a:p>
          <a:p>
            <a:pPr marL="0" indent="0">
              <a:lnSpc>
                <a:spcPct val="150000"/>
              </a:lnSpc>
              <a:buNone/>
            </a:pPr>
            <a:r>
              <a:rPr lang="en-US" sz="2800" dirty="0"/>
              <a:t>3 additional variables are:  </a:t>
            </a:r>
            <a:r>
              <a:rPr lang="en-US" sz="2800" b="1" dirty="0">
                <a:solidFill>
                  <a:srgbClr val="00B0F0"/>
                </a:solidFill>
              </a:rPr>
              <a:t>"Financing Status” (Venture Capital Backed, Angle Backed, Corporations, etc.), "# Investors”, and “Year founded”</a:t>
            </a:r>
          </a:p>
          <a:p>
            <a:pPr lvl="0">
              <a:lnSpc>
                <a:spcPct val="200000"/>
              </a:lnSpc>
            </a:pPr>
            <a:endParaRPr lang="en-US" sz="2000" dirty="0">
              <a:solidFill>
                <a:schemeClr val="accent1">
                  <a:lumMod val="75000"/>
                </a:schemeClr>
              </a:solidFill>
            </a:endParaRPr>
          </a:p>
        </p:txBody>
      </p:sp>
      <p:pic>
        <p:nvPicPr>
          <p:cNvPr id="8" name="Picture 7"/>
          <p:cNvPicPr/>
          <p:nvPr/>
        </p:nvPicPr>
        <p:blipFill rotWithShape="1">
          <a:blip r:embed="rId3"/>
          <a:srcRect l="4020"/>
          <a:stretch/>
        </p:blipFill>
        <p:spPr bwMode="auto">
          <a:xfrm>
            <a:off x="6116002" y="1813560"/>
            <a:ext cx="5755958" cy="1341120"/>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4"/>
          <a:srcRect r="4077"/>
          <a:stretch/>
        </p:blipFill>
        <p:spPr bwMode="auto">
          <a:xfrm>
            <a:off x="6110763" y="3825238"/>
            <a:ext cx="6075998" cy="14173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7434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78"/>
          <p:cNvSpPr txBox="1">
            <a:spLocks noGrp="1"/>
          </p:cNvSpPr>
          <p:nvPr>
            <p:ph type="title"/>
          </p:nvPr>
        </p:nvSpPr>
        <p:spPr>
          <a:xfrm>
            <a:off x="944880" y="120572"/>
            <a:ext cx="4465320" cy="961468"/>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sz="4000" b="1" dirty="0" err="1">
                <a:solidFill>
                  <a:srgbClr val="C00000"/>
                </a:solidFill>
              </a:rPr>
              <a:t>DevOps</a:t>
            </a:r>
            <a:r>
              <a:rPr lang="en-US" sz="4000" b="1" dirty="0">
                <a:solidFill>
                  <a:srgbClr val="C00000"/>
                </a:solidFill>
              </a:rPr>
              <a:t> </a:t>
            </a:r>
            <a:endParaRPr lang="en-US" sz="2400" b="1" dirty="0">
              <a:solidFill>
                <a:schemeClr val="accent1">
                  <a:lumMod val="75000"/>
                </a:schemeClr>
              </a:solidFill>
            </a:endParaRPr>
          </a:p>
        </p:txBody>
      </p:sp>
      <p:sp>
        <p:nvSpPr>
          <p:cNvPr id="3697" name="Google Shape;3697;p78"/>
          <p:cNvSpPr txBox="1">
            <a:spLocks noGrp="1"/>
          </p:cNvSpPr>
          <p:nvPr>
            <p:ph type="subTitle" idx="1"/>
          </p:nvPr>
        </p:nvSpPr>
        <p:spPr>
          <a:xfrm>
            <a:off x="452682" y="1093329"/>
            <a:ext cx="5445198" cy="5216031"/>
          </a:xfrm>
          <a:prstGeom prst="rect">
            <a:avLst/>
          </a:prstGeom>
        </p:spPr>
        <p:txBody>
          <a:bodyPr spcFirstLastPara="1" vert="horz" wrap="square" lIns="121900" tIns="121900" rIns="121900" bIns="121900" rtlCol="0" anchor="t" anchorCtr="0">
            <a:noAutofit/>
          </a:bodyPr>
          <a:lstStyle/>
          <a:p>
            <a:pPr marL="0" lvl="0" indent="0" algn="ctr">
              <a:lnSpc>
                <a:spcPct val="200000"/>
              </a:lnSpc>
              <a:buNone/>
            </a:pPr>
            <a:r>
              <a:rPr lang="en-US" sz="2000" b="1" u="sng" dirty="0">
                <a:solidFill>
                  <a:schemeClr val="accent1">
                    <a:lumMod val="75000"/>
                  </a:schemeClr>
                </a:solidFill>
              </a:rPr>
              <a:t>MODEL BUILDING</a:t>
            </a:r>
          </a:p>
          <a:p>
            <a:pPr marL="0" lvl="0" indent="0">
              <a:lnSpc>
                <a:spcPct val="200000"/>
              </a:lnSpc>
              <a:buNone/>
            </a:pPr>
            <a:r>
              <a:rPr lang="en-US" sz="2400" dirty="0"/>
              <a:t>Regression prediction for Pre-Valuation and Post-Valuation: </a:t>
            </a:r>
          </a:p>
          <a:p>
            <a:pPr>
              <a:lnSpc>
                <a:spcPct val="200000"/>
              </a:lnSpc>
            </a:pPr>
            <a:r>
              <a:rPr lang="en-US" sz="2400" dirty="0"/>
              <a:t>Random Forest </a:t>
            </a:r>
          </a:p>
          <a:p>
            <a:pPr>
              <a:lnSpc>
                <a:spcPct val="200000"/>
              </a:lnSpc>
            </a:pPr>
            <a:r>
              <a:rPr lang="en-US" sz="2400" dirty="0"/>
              <a:t>Decision Tree </a:t>
            </a:r>
          </a:p>
          <a:p>
            <a:pPr>
              <a:lnSpc>
                <a:spcPct val="200000"/>
              </a:lnSpc>
            </a:pPr>
            <a:r>
              <a:rPr lang="en-US" sz="2400" dirty="0"/>
              <a:t>Ridge Regression</a:t>
            </a:r>
          </a:p>
          <a:p>
            <a:pPr marL="0" indent="0">
              <a:lnSpc>
                <a:spcPct val="200000"/>
              </a:lnSpc>
              <a:buNone/>
            </a:pPr>
            <a:r>
              <a:rPr lang="en-US" sz="2400" b="1" dirty="0">
                <a:solidFill>
                  <a:srgbClr val="00B0F0"/>
                </a:solidFill>
                <a:sym typeface="Wingdings" pitchFamily="2" charset="2"/>
              </a:rPr>
              <a:t> Choose Random Forest</a:t>
            </a:r>
            <a:endParaRPr lang="en-US" sz="2400" b="1" dirty="0">
              <a:solidFill>
                <a:srgbClr val="00B0F0"/>
              </a:solidFill>
            </a:endParaRPr>
          </a:p>
          <a:p>
            <a:pPr marL="0" lvl="0" indent="0">
              <a:lnSpc>
                <a:spcPct val="200000"/>
              </a:lnSpc>
              <a:buNone/>
            </a:pPr>
            <a:endParaRPr lang="en-US" sz="2800" b="1" dirty="0">
              <a:solidFill>
                <a:srgbClr val="00B0F0"/>
              </a:solidFill>
            </a:endParaRPr>
          </a:p>
          <a:p>
            <a:pPr lvl="0">
              <a:lnSpc>
                <a:spcPct val="200000"/>
              </a:lnSpc>
            </a:pPr>
            <a:endParaRPr lang="en-US" sz="2000" dirty="0">
              <a:solidFill>
                <a:schemeClr val="accent1">
                  <a:lumMod val="75000"/>
                </a:schemeClr>
              </a:solidFill>
            </a:endParaRPr>
          </a:p>
        </p:txBody>
      </p:sp>
      <p:pic>
        <p:nvPicPr>
          <p:cNvPr id="10" name="Picture 9"/>
          <p:cNvPicPr/>
          <p:nvPr/>
        </p:nvPicPr>
        <p:blipFill>
          <a:blip r:embed="rId3"/>
          <a:stretch>
            <a:fillRect/>
          </a:stretch>
        </p:blipFill>
        <p:spPr>
          <a:xfrm>
            <a:off x="6253317" y="1191576"/>
            <a:ext cx="4711385" cy="2450783"/>
          </a:xfrm>
          <a:prstGeom prst="rect">
            <a:avLst/>
          </a:prstGeom>
        </p:spPr>
      </p:pic>
      <p:pic>
        <p:nvPicPr>
          <p:cNvPr id="11" name="Picture 10"/>
          <p:cNvPicPr/>
          <p:nvPr/>
        </p:nvPicPr>
        <p:blipFill>
          <a:blip r:embed="rId4"/>
          <a:stretch>
            <a:fillRect/>
          </a:stretch>
        </p:blipFill>
        <p:spPr>
          <a:xfrm>
            <a:off x="6253317" y="4297680"/>
            <a:ext cx="4779645" cy="1676400"/>
          </a:xfrm>
          <a:prstGeom prst="rect">
            <a:avLst/>
          </a:prstGeom>
        </p:spPr>
      </p:pic>
      <p:sp>
        <p:nvSpPr>
          <p:cNvPr id="2" name="Oval 1"/>
          <p:cNvSpPr/>
          <p:nvPr/>
        </p:nvSpPr>
        <p:spPr>
          <a:xfrm>
            <a:off x="7975755" y="1737360"/>
            <a:ext cx="1266510" cy="396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975754" y="4892040"/>
            <a:ext cx="1266510" cy="396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064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3"/>
        <p:cNvGrpSpPr/>
        <p:nvPr/>
      </p:nvGrpSpPr>
      <p:grpSpPr>
        <a:xfrm>
          <a:off x="0" y="0"/>
          <a:ext cx="0" cy="0"/>
          <a:chOff x="0" y="0"/>
          <a:chExt cx="0" cy="0"/>
        </a:xfrm>
      </p:grpSpPr>
      <p:sp>
        <p:nvSpPr>
          <p:cNvPr id="767" name="Rectangle 129">
            <a:extLst>
              <a:ext uri="{FF2B5EF4-FFF2-40B4-BE49-F238E27FC236}">
                <a16:creationId xmlns:a16="http://schemas.microsoft.com/office/drawing/2014/main" xmlns=""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8" name="Picture 131">
            <a:extLst>
              <a:ext uri="{FF2B5EF4-FFF2-40B4-BE49-F238E27FC236}">
                <a16:creationId xmlns:a16="http://schemas.microsoft.com/office/drawing/2014/main" xmlns=""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64" name="Google Shape;764;p41"/>
          <p:cNvSpPr txBox="1">
            <a:spLocks noGrp="1"/>
          </p:cNvSpPr>
          <p:nvPr>
            <p:ph type="title"/>
          </p:nvPr>
        </p:nvSpPr>
        <p:spPr>
          <a:xfrm>
            <a:off x="1179226" y="826680"/>
            <a:ext cx="9439011" cy="871491"/>
          </a:xfrm>
          <a:prstGeom prst="rect">
            <a:avLst/>
          </a:prstGeom>
        </p:spPr>
        <p:txBody>
          <a:bodyPr spcFirstLastPara="1" vert="horz" lIns="91440" tIns="45720" rIns="91440" bIns="45720" rtlCol="0" anchor="ctr" anchorCtr="0">
            <a:normAutofit fontScale="90000"/>
          </a:bodyPr>
          <a:lstStyle/>
          <a:p>
            <a:pPr>
              <a:spcBef>
                <a:spcPct val="0"/>
              </a:spcBef>
            </a:pPr>
            <a:r>
              <a:rPr lang="en-US" sz="4000" kern="1200" dirty="0">
                <a:solidFill>
                  <a:srgbClr val="FFFFFF"/>
                </a:solidFill>
                <a:latin typeface="+mj-lt"/>
                <a:ea typeface="+mj-ea"/>
                <a:cs typeface="+mj-cs"/>
              </a:rPr>
              <a:t>ALICORN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AIM OF THE ANALYSIS</a:t>
            </a:r>
          </a:p>
        </p:txBody>
      </p:sp>
      <p:graphicFrame>
        <p:nvGraphicFramePr>
          <p:cNvPr id="7" name="Diagram 6">
            <a:extLst>
              <a:ext uri="{FF2B5EF4-FFF2-40B4-BE49-F238E27FC236}">
                <a16:creationId xmlns:a16="http://schemas.microsoft.com/office/drawing/2014/main" xmlns="" id="{469BF951-CBA9-214D-B7A4-A0B468B0CD53}"/>
              </a:ext>
            </a:extLst>
          </p:cNvPr>
          <p:cNvGraphicFramePr/>
          <p:nvPr>
            <p:extLst>
              <p:ext uri="{D42A27DB-BD31-4B8C-83A1-F6EECF244321}">
                <p14:modId xmlns:p14="http://schemas.microsoft.com/office/powerpoint/2010/main" val="1670057462"/>
              </p:ext>
            </p:extLst>
          </p:nvPr>
        </p:nvGraphicFramePr>
        <p:xfrm>
          <a:off x="555383" y="2346950"/>
          <a:ext cx="10686696" cy="45110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xmlns="" id="{F2BFF93E-8E01-A846-8C47-7E584A1F3756}"/>
              </a:ext>
            </a:extLst>
          </p:cNvPr>
          <p:cNvSpPr txBox="1"/>
          <p:nvPr/>
        </p:nvSpPr>
        <p:spPr>
          <a:xfrm>
            <a:off x="1845129" y="5698671"/>
            <a:ext cx="8915400" cy="800219"/>
          </a:xfrm>
          <a:prstGeom prst="rect">
            <a:avLst/>
          </a:prstGeom>
          <a:noFill/>
        </p:spPr>
        <p:txBody>
          <a:bodyPr wrap="square" rtlCol="0">
            <a:spAutoFit/>
          </a:bodyPr>
          <a:lstStyle/>
          <a:p>
            <a:r>
              <a:rPr lang="en-US" sz="2800" dirty="0">
                <a:solidFill>
                  <a:srgbClr val="000000"/>
                </a:solidFill>
              </a:rPr>
              <a:t>Building predictive models to support the next investment</a:t>
            </a:r>
            <a:endParaRPr lang="en-US" sz="2800"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78"/>
          <p:cNvSpPr txBox="1">
            <a:spLocks noGrp="1"/>
          </p:cNvSpPr>
          <p:nvPr>
            <p:ph type="title"/>
          </p:nvPr>
        </p:nvSpPr>
        <p:spPr>
          <a:xfrm>
            <a:off x="3700114" y="242492"/>
            <a:ext cx="4465320" cy="961468"/>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sz="4000" b="1" dirty="0" err="1">
                <a:solidFill>
                  <a:srgbClr val="C00000"/>
                </a:solidFill>
              </a:rPr>
              <a:t>DevOps</a:t>
            </a:r>
            <a:r>
              <a:rPr lang="en-US" sz="4000" b="1" dirty="0">
                <a:solidFill>
                  <a:srgbClr val="C00000"/>
                </a:solidFill>
              </a:rPr>
              <a:t> </a:t>
            </a:r>
            <a:endParaRPr lang="en-US" sz="2400" b="1" dirty="0">
              <a:solidFill>
                <a:schemeClr val="accent1">
                  <a:lumMod val="75000"/>
                </a:schemeClr>
              </a:solidFill>
            </a:endParaRPr>
          </a:p>
        </p:txBody>
      </p:sp>
      <p:sp>
        <p:nvSpPr>
          <p:cNvPr id="3697" name="Google Shape;3697;p78"/>
          <p:cNvSpPr txBox="1">
            <a:spLocks noGrp="1"/>
          </p:cNvSpPr>
          <p:nvPr>
            <p:ph type="subTitle" idx="1"/>
          </p:nvPr>
        </p:nvSpPr>
        <p:spPr>
          <a:xfrm>
            <a:off x="452681" y="1093329"/>
            <a:ext cx="11115125" cy="3301389"/>
          </a:xfrm>
          <a:prstGeom prst="rect">
            <a:avLst/>
          </a:prstGeom>
        </p:spPr>
        <p:txBody>
          <a:bodyPr spcFirstLastPara="1" vert="horz" wrap="square" lIns="121900" tIns="121900" rIns="121900" bIns="121900" rtlCol="0" anchor="t" anchorCtr="0">
            <a:noAutofit/>
          </a:bodyPr>
          <a:lstStyle/>
          <a:p>
            <a:pPr marL="0" lvl="0" indent="0" algn="ctr">
              <a:lnSpc>
                <a:spcPct val="200000"/>
              </a:lnSpc>
              <a:buNone/>
            </a:pPr>
            <a:r>
              <a:rPr lang="en-US" sz="2000" b="1" u="sng" dirty="0">
                <a:solidFill>
                  <a:schemeClr val="accent1">
                    <a:lumMod val="75000"/>
                  </a:schemeClr>
                </a:solidFill>
              </a:rPr>
              <a:t>OPTIMIZATION (solve the Over-fitting problem) </a:t>
            </a:r>
          </a:p>
          <a:p>
            <a:pPr>
              <a:lnSpc>
                <a:spcPct val="200000"/>
              </a:lnSpc>
            </a:pPr>
            <a:r>
              <a:rPr lang="en-US" sz="2400" dirty="0"/>
              <a:t>Performed the K folds Cross Validation for 10 folds with the R^2 as the main metric </a:t>
            </a:r>
          </a:p>
          <a:p>
            <a:pPr>
              <a:lnSpc>
                <a:spcPct val="200000"/>
              </a:lnSpc>
            </a:pPr>
            <a:r>
              <a:rPr lang="en-US" sz="2400" dirty="0"/>
              <a:t>Performed Grid-Search to find best parameters for the best R^2</a:t>
            </a:r>
          </a:p>
          <a:p>
            <a:pPr marL="0" lvl="0" indent="0">
              <a:lnSpc>
                <a:spcPct val="200000"/>
              </a:lnSpc>
              <a:buNone/>
            </a:pPr>
            <a:endParaRPr lang="en-US" sz="2400" dirty="0"/>
          </a:p>
          <a:p>
            <a:pPr marL="0" lvl="0" indent="0">
              <a:lnSpc>
                <a:spcPct val="200000"/>
              </a:lnSpc>
              <a:buNone/>
            </a:pPr>
            <a:endParaRPr lang="en-US" sz="2800" b="1" dirty="0">
              <a:solidFill>
                <a:srgbClr val="00B0F0"/>
              </a:solidFill>
            </a:endParaRPr>
          </a:p>
          <a:p>
            <a:pPr lvl="0">
              <a:lnSpc>
                <a:spcPct val="200000"/>
              </a:lnSpc>
            </a:pPr>
            <a:endParaRPr lang="en-US" sz="2000" dirty="0">
              <a:solidFill>
                <a:schemeClr val="accent1">
                  <a:lumMod val="75000"/>
                </a:schemeClr>
              </a:solidFill>
            </a:endParaRPr>
          </a:p>
        </p:txBody>
      </p:sp>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3122" b="16035"/>
          <a:stretch/>
        </p:blipFill>
        <p:spPr bwMode="auto">
          <a:xfrm>
            <a:off x="660651" y="4009979"/>
            <a:ext cx="10254013" cy="45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41432" b="10004"/>
          <a:stretch/>
        </p:blipFill>
        <p:spPr bwMode="auto">
          <a:xfrm>
            <a:off x="501829" y="4612119"/>
            <a:ext cx="10825533" cy="48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7622141" y="4009979"/>
            <a:ext cx="1699139" cy="2340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923830" y="4612119"/>
            <a:ext cx="1699139" cy="2340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74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78"/>
          <p:cNvSpPr txBox="1">
            <a:spLocks noGrp="1"/>
          </p:cNvSpPr>
          <p:nvPr>
            <p:ph type="title"/>
          </p:nvPr>
        </p:nvSpPr>
        <p:spPr>
          <a:xfrm>
            <a:off x="3700114" y="242492"/>
            <a:ext cx="4465320" cy="961468"/>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sz="4000" b="1" dirty="0" err="1">
                <a:solidFill>
                  <a:srgbClr val="C00000"/>
                </a:solidFill>
              </a:rPr>
              <a:t>DevOps</a:t>
            </a:r>
            <a:r>
              <a:rPr lang="en-US" sz="4000" b="1" dirty="0">
                <a:solidFill>
                  <a:srgbClr val="C00000"/>
                </a:solidFill>
              </a:rPr>
              <a:t> </a:t>
            </a:r>
            <a:endParaRPr lang="en-US" sz="2400" b="1" dirty="0">
              <a:solidFill>
                <a:schemeClr val="accent1">
                  <a:lumMod val="75000"/>
                </a:schemeClr>
              </a:solidFill>
            </a:endParaRPr>
          </a:p>
        </p:txBody>
      </p:sp>
      <p:sp>
        <p:nvSpPr>
          <p:cNvPr id="3697" name="Google Shape;3697;p78"/>
          <p:cNvSpPr txBox="1">
            <a:spLocks noGrp="1"/>
          </p:cNvSpPr>
          <p:nvPr>
            <p:ph type="subTitle" idx="1"/>
          </p:nvPr>
        </p:nvSpPr>
        <p:spPr>
          <a:xfrm>
            <a:off x="313427" y="697445"/>
            <a:ext cx="11007798" cy="3740611"/>
          </a:xfrm>
          <a:prstGeom prst="rect">
            <a:avLst/>
          </a:prstGeom>
        </p:spPr>
        <p:txBody>
          <a:bodyPr spcFirstLastPara="1" vert="horz" wrap="square" lIns="121900" tIns="121900" rIns="121900" bIns="121900" rtlCol="0" anchor="t" anchorCtr="0">
            <a:noAutofit/>
          </a:bodyPr>
          <a:lstStyle/>
          <a:p>
            <a:pPr marL="0" lvl="0" indent="0" algn="ctr">
              <a:lnSpc>
                <a:spcPct val="200000"/>
              </a:lnSpc>
              <a:buNone/>
            </a:pPr>
            <a:r>
              <a:rPr lang="en-US" sz="2000" b="1" u="sng" dirty="0">
                <a:solidFill>
                  <a:schemeClr val="accent1">
                    <a:lumMod val="75000"/>
                  </a:schemeClr>
                </a:solidFill>
              </a:rPr>
              <a:t>OPTIMIZATION (solve the Over-fitting problem) </a:t>
            </a:r>
          </a:p>
          <a:p>
            <a:pPr marL="0" lvl="0" indent="0" algn="ctr">
              <a:lnSpc>
                <a:spcPct val="200000"/>
              </a:lnSpc>
              <a:buNone/>
            </a:pPr>
            <a:endParaRPr lang="en-US" sz="2400" dirty="0"/>
          </a:p>
          <a:p>
            <a:pPr marL="0" lvl="0" indent="0" algn="ctr">
              <a:lnSpc>
                <a:spcPct val="200000"/>
              </a:lnSpc>
              <a:buNone/>
            </a:pPr>
            <a:endParaRPr lang="en-US" sz="2400" dirty="0"/>
          </a:p>
          <a:p>
            <a:pPr marL="0" lvl="0" indent="0" algn="ctr">
              <a:lnSpc>
                <a:spcPct val="200000"/>
              </a:lnSpc>
              <a:buNone/>
            </a:pPr>
            <a:r>
              <a:rPr lang="en-US" sz="2400" dirty="0"/>
              <a:t>Applying the parameters to the models and see the changes </a:t>
            </a:r>
          </a:p>
          <a:p>
            <a:pPr marL="0" lvl="0" indent="0">
              <a:lnSpc>
                <a:spcPct val="200000"/>
              </a:lnSpc>
              <a:buNone/>
            </a:pPr>
            <a:endParaRPr lang="en-US" sz="2800" b="1" dirty="0">
              <a:solidFill>
                <a:srgbClr val="00B0F0"/>
              </a:solidFill>
            </a:endParaRPr>
          </a:p>
          <a:p>
            <a:pPr lvl="0">
              <a:lnSpc>
                <a:spcPct val="200000"/>
              </a:lnSpc>
            </a:pPr>
            <a:endParaRPr lang="en-US" sz="2000" dirty="0">
              <a:solidFill>
                <a:schemeClr val="accent1">
                  <a:lumMod val="75000"/>
                </a:schemeClr>
              </a:solidFill>
            </a:endParaRPr>
          </a:p>
        </p:txBody>
      </p:sp>
      <p:sp>
        <p:nvSpPr>
          <p:cNvPr id="9" name="Oval 8"/>
          <p:cNvSpPr/>
          <p:nvPr/>
        </p:nvSpPr>
        <p:spPr>
          <a:xfrm>
            <a:off x="8628933" y="4386987"/>
            <a:ext cx="1266510" cy="396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628933" y="4889417"/>
            <a:ext cx="1266510" cy="396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500" y="3668608"/>
            <a:ext cx="8551650" cy="172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5295002" y="4411884"/>
            <a:ext cx="1819469" cy="3962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027" y="1545046"/>
            <a:ext cx="4071865" cy="127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8833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78"/>
          <p:cNvSpPr txBox="1">
            <a:spLocks noGrp="1"/>
          </p:cNvSpPr>
          <p:nvPr>
            <p:ph type="title"/>
          </p:nvPr>
        </p:nvSpPr>
        <p:spPr>
          <a:xfrm>
            <a:off x="609600" y="500755"/>
            <a:ext cx="10972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sz="4000" b="1" dirty="0">
                <a:solidFill>
                  <a:srgbClr val="C00000"/>
                </a:solidFill>
              </a:rPr>
              <a:t>Returns by Series</a:t>
            </a:r>
            <a:br>
              <a:rPr lang="en-US" sz="4000" b="1" dirty="0">
                <a:solidFill>
                  <a:srgbClr val="C00000"/>
                </a:solidFill>
              </a:rPr>
            </a:br>
            <a:endParaRPr lang="en-US" sz="2400" b="1" dirty="0">
              <a:solidFill>
                <a:schemeClr val="accent1">
                  <a:lumMod val="75000"/>
                </a:schemeClr>
              </a:solidFill>
            </a:endParaRPr>
          </a:p>
        </p:txBody>
      </p:sp>
      <p:pic>
        <p:nvPicPr>
          <p:cNvPr id="9" name="Picture 8" descr="Graphical user interface, application&#10;&#10;Description automatically generated">
            <a:extLst>
              <a:ext uri="{FF2B5EF4-FFF2-40B4-BE49-F238E27FC236}">
                <a16:creationId xmlns:a16="http://schemas.microsoft.com/office/drawing/2014/main" xmlns="" id="{63AC4934-8B81-AE4E-938B-A30834018C2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 y="1264355"/>
            <a:ext cx="10972800" cy="2630312"/>
          </a:xfrm>
          <a:prstGeom prst="rect">
            <a:avLst/>
          </a:prstGeom>
        </p:spPr>
      </p:pic>
      <p:sp>
        <p:nvSpPr>
          <p:cNvPr id="2" name="Rectangle 1">
            <a:extLst>
              <a:ext uri="{FF2B5EF4-FFF2-40B4-BE49-F238E27FC236}">
                <a16:creationId xmlns:a16="http://schemas.microsoft.com/office/drawing/2014/main" xmlns="" id="{66204C69-2147-2242-BA93-1341F87A5014}"/>
              </a:ext>
            </a:extLst>
          </p:cNvPr>
          <p:cNvSpPr/>
          <p:nvPr/>
        </p:nvSpPr>
        <p:spPr>
          <a:xfrm>
            <a:off x="704578" y="4090732"/>
            <a:ext cx="10433538" cy="707886"/>
          </a:xfrm>
          <a:prstGeom prst="rect">
            <a:avLst/>
          </a:prstGeom>
        </p:spPr>
        <p:txBody>
          <a:bodyPr wrap="square">
            <a:spAutoFit/>
          </a:bodyPr>
          <a:lstStyle/>
          <a:p>
            <a:pPr marL="342900" indent="-342900">
              <a:buFont typeface="Arial" panose="020B0604020202020204" pitchFamily="34" charset="0"/>
              <a:buChar char="•"/>
            </a:pPr>
            <a:r>
              <a:rPr lang="en-US" sz="2000" dirty="0"/>
              <a:t>This dataset includes details about </a:t>
            </a:r>
            <a:r>
              <a:rPr lang="en-US" sz="2000" b="1" dirty="0"/>
              <a:t>Investor returns by series of 245 companies </a:t>
            </a:r>
            <a:r>
              <a:rPr lang="en-US" sz="2000" dirty="0"/>
              <a:t>along with financial and company details</a:t>
            </a:r>
          </a:p>
        </p:txBody>
      </p:sp>
      <p:sp>
        <p:nvSpPr>
          <p:cNvPr id="6" name="TextBox 5">
            <a:extLst>
              <a:ext uri="{FF2B5EF4-FFF2-40B4-BE49-F238E27FC236}">
                <a16:creationId xmlns:a16="http://schemas.microsoft.com/office/drawing/2014/main" xmlns="" id="{4AE4D921-6C8C-2649-8B59-76A3940C6981}"/>
              </a:ext>
            </a:extLst>
          </p:cNvPr>
          <p:cNvSpPr txBox="1"/>
          <p:nvPr/>
        </p:nvSpPr>
        <p:spPr>
          <a:xfrm>
            <a:off x="704578" y="4994684"/>
            <a:ext cx="10972799"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Categorical feature such as </a:t>
            </a:r>
            <a:r>
              <a:rPr lang="en-US" sz="2000" b="1" dirty="0"/>
              <a:t>Industry sector, group, code and vertica</a:t>
            </a:r>
            <a:r>
              <a:rPr lang="en-US" sz="2000" dirty="0"/>
              <a:t>l carry a lot of information about the company and exit. Some of them are encoded using label and some are treated with one hot encoding.</a:t>
            </a:r>
          </a:p>
        </p:txBody>
      </p:sp>
    </p:spTree>
    <p:extLst>
      <p:ext uri="{BB962C8B-B14F-4D97-AF65-F5344CB8AC3E}">
        <p14:creationId xmlns:p14="http://schemas.microsoft.com/office/powerpoint/2010/main" val="2452689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78"/>
          <p:cNvSpPr txBox="1">
            <a:spLocks noGrp="1"/>
          </p:cNvSpPr>
          <p:nvPr>
            <p:ph type="title"/>
          </p:nvPr>
        </p:nvSpPr>
        <p:spPr>
          <a:xfrm>
            <a:off x="844487" y="228648"/>
            <a:ext cx="4547390" cy="693110"/>
          </a:xfrm>
          <a:prstGeom prst="rect">
            <a:avLst/>
          </a:prstGeom>
        </p:spPr>
        <p:txBody>
          <a:bodyPr spcFirstLastPara="1" vert="horz" wrap="square" lIns="121900" tIns="121900" rIns="121900" bIns="121900" rtlCol="0" anchor="t" anchorCtr="0">
            <a:noAutofit/>
          </a:bodyPr>
          <a:lstStyle/>
          <a:p>
            <a:r>
              <a:rPr lang="en-US" sz="4000" b="1" dirty="0">
                <a:solidFill>
                  <a:srgbClr val="C00000"/>
                </a:solidFill>
              </a:rPr>
              <a:t>VC Exits</a:t>
            </a:r>
            <a:br>
              <a:rPr lang="en-US" sz="4000" b="1" dirty="0">
                <a:solidFill>
                  <a:srgbClr val="C00000"/>
                </a:solidFill>
              </a:rPr>
            </a:br>
            <a:endParaRPr lang="en-US" dirty="0">
              <a:solidFill>
                <a:schemeClr val="accent1">
                  <a:lumMod val="75000"/>
                </a:schemeClr>
              </a:solidFill>
            </a:endParaRPr>
          </a:p>
        </p:txBody>
      </p:sp>
      <p:pic>
        <p:nvPicPr>
          <p:cNvPr id="1026" name="Picture 2">
            <a:extLst>
              <a:ext uri="{FF2B5EF4-FFF2-40B4-BE49-F238E27FC236}">
                <a16:creationId xmlns:a16="http://schemas.microsoft.com/office/drawing/2014/main" xmlns="" id="{35B84DA9-97BC-480C-B946-E671B029A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877" y="228648"/>
            <a:ext cx="6742362" cy="46135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22023A3E-FF5F-4E4B-A8B2-1B9AC14FAF9D}"/>
              </a:ext>
            </a:extLst>
          </p:cNvPr>
          <p:cNvPicPr>
            <a:picLocks noChangeAspect="1"/>
          </p:cNvPicPr>
          <p:nvPr/>
        </p:nvPicPr>
        <p:blipFill>
          <a:blip r:embed="rId4"/>
          <a:stretch>
            <a:fillRect/>
          </a:stretch>
        </p:blipFill>
        <p:spPr>
          <a:xfrm>
            <a:off x="844487" y="4385574"/>
            <a:ext cx="10201275" cy="2243778"/>
          </a:xfrm>
          <a:prstGeom prst="rect">
            <a:avLst/>
          </a:prstGeom>
        </p:spPr>
      </p:pic>
      <p:sp>
        <p:nvSpPr>
          <p:cNvPr id="7" name="TextBox 6">
            <a:extLst>
              <a:ext uri="{FF2B5EF4-FFF2-40B4-BE49-F238E27FC236}">
                <a16:creationId xmlns:a16="http://schemas.microsoft.com/office/drawing/2014/main" xmlns="" id="{B137E5CE-949A-4265-833F-BDDB158DFD4F}"/>
              </a:ext>
            </a:extLst>
          </p:cNvPr>
          <p:cNvSpPr txBox="1"/>
          <p:nvPr/>
        </p:nvSpPr>
        <p:spPr>
          <a:xfrm>
            <a:off x="498742" y="1549096"/>
            <a:ext cx="4665307" cy="923330"/>
          </a:xfrm>
          <a:prstGeom prst="rect">
            <a:avLst/>
          </a:prstGeom>
          <a:noFill/>
        </p:spPr>
        <p:txBody>
          <a:bodyPr wrap="square" rtlCol="0">
            <a:spAutoFit/>
          </a:bodyPr>
          <a:lstStyle/>
          <a:p>
            <a:r>
              <a:rPr lang="en-US" dirty="0"/>
              <a:t>This dataset includes details about Acquisition and exits of 348 companies along with financial and company details</a:t>
            </a:r>
          </a:p>
        </p:txBody>
      </p:sp>
      <p:sp>
        <p:nvSpPr>
          <p:cNvPr id="9" name="TextBox 8">
            <a:extLst>
              <a:ext uri="{FF2B5EF4-FFF2-40B4-BE49-F238E27FC236}">
                <a16:creationId xmlns:a16="http://schemas.microsoft.com/office/drawing/2014/main" xmlns="" id="{BEF479A9-50FC-484B-85B6-AAF81D9A96F5}"/>
              </a:ext>
            </a:extLst>
          </p:cNvPr>
          <p:cNvSpPr txBox="1"/>
          <p:nvPr/>
        </p:nvSpPr>
        <p:spPr>
          <a:xfrm>
            <a:off x="498742" y="2967335"/>
            <a:ext cx="5057996" cy="923330"/>
          </a:xfrm>
          <a:prstGeom prst="rect">
            <a:avLst/>
          </a:prstGeom>
          <a:noFill/>
        </p:spPr>
        <p:txBody>
          <a:bodyPr wrap="square" rtlCol="0">
            <a:spAutoFit/>
          </a:bodyPr>
          <a:lstStyle/>
          <a:p>
            <a:r>
              <a:rPr lang="en-US" dirty="0"/>
              <a:t>Before modeling, dependent variable with high correlation with each other are treated to ensure model is not influenced by multicollinearity</a:t>
            </a:r>
          </a:p>
        </p:txBody>
      </p:sp>
    </p:spTree>
    <p:extLst>
      <p:ext uri="{BB962C8B-B14F-4D97-AF65-F5344CB8AC3E}">
        <p14:creationId xmlns:p14="http://schemas.microsoft.com/office/powerpoint/2010/main" val="3892469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A7EA3D1-0BBF-7F41-AF87-5D7CA8DC6E30}"/>
              </a:ext>
            </a:extLst>
          </p:cNvPr>
          <p:cNvSpPr/>
          <p:nvPr/>
        </p:nvSpPr>
        <p:spPr>
          <a:xfrm>
            <a:off x="3576841" y="216505"/>
            <a:ext cx="6123647" cy="1200329"/>
          </a:xfrm>
          <a:prstGeom prst="rect">
            <a:avLst/>
          </a:prstGeom>
        </p:spPr>
        <p:txBody>
          <a:bodyPr wrap="square">
            <a:spAutoFit/>
          </a:bodyPr>
          <a:lstStyle/>
          <a:p>
            <a:pPr algn="ctr"/>
            <a:r>
              <a:rPr lang="en-US" sz="4000" b="1" dirty="0" err="1">
                <a:solidFill>
                  <a:srgbClr val="C00000"/>
                </a:solidFill>
                <a:latin typeface="+mj-lt"/>
                <a:ea typeface="+mj-ea"/>
                <a:cs typeface="+mj-cs"/>
              </a:rPr>
              <a:t>XGBoosting</a:t>
            </a:r>
            <a:r>
              <a:rPr lang="en-US" sz="4000" b="1" dirty="0">
                <a:solidFill>
                  <a:srgbClr val="C00000"/>
                </a:solidFill>
                <a:latin typeface="+mj-lt"/>
                <a:ea typeface="+mj-ea"/>
                <a:cs typeface="+mj-cs"/>
              </a:rPr>
              <a:t> Regressor </a:t>
            </a:r>
            <a:r>
              <a:rPr lang="en-US" sz="3200" b="1" dirty="0">
                <a:solidFill>
                  <a:srgbClr val="C00000"/>
                </a:solidFill>
              </a:rPr>
              <a:t/>
            </a:r>
            <a:br>
              <a:rPr lang="en-US" sz="3200" b="1" dirty="0">
                <a:solidFill>
                  <a:srgbClr val="C00000"/>
                </a:solidFill>
              </a:rPr>
            </a:br>
            <a:endParaRPr lang="en-US" sz="3200" dirty="0"/>
          </a:p>
        </p:txBody>
      </p:sp>
      <p:pic>
        <p:nvPicPr>
          <p:cNvPr id="12" name="Picture 11">
            <a:extLst>
              <a:ext uri="{FF2B5EF4-FFF2-40B4-BE49-F238E27FC236}">
                <a16:creationId xmlns:a16="http://schemas.microsoft.com/office/drawing/2014/main" xmlns="" id="{44CF1D76-9D18-E14A-AEC8-DA3AEB97A0ED}"/>
              </a:ext>
            </a:extLst>
          </p:cNvPr>
          <p:cNvPicPr>
            <a:picLocks noChangeAspect="1"/>
          </p:cNvPicPr>
          <p:nvPr/>
        </p:nvPicPr>
        <p:blipFill>
          <a:blip r:embed="rId2"/>
          <a:stretch>
            <a:fillRect/>
          </a:stretch>
        </p:blipFill>
        <p:spPr>
          <a:xfrm>
            <a:off x="315221" y="5161742"/>
            <a:ext cx="4943124" cy="728611"/>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23" y="1416834"/>
            <a:ext cx="765261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574" y="2532185"/>
            <a:ext cx="5936504" cy="4108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xmlns="" id="{725542DC-9A28-3549-8932-36BF3A18BAE1}"/>
              </a:ext>
            </a:extLst>
          </p:cNvPr>
          <p:cNvSpPr/>
          <p:nvPr/>
        </p:nvSpPr>
        <p:spPr>
          <a:xfrm>
            <a:off x="494922" y="2954680"/>
            <a:ext cx="4583723" cy="646331"/>
          </a:xfrm>
          <a:prstGeom prst="rect">
            <a:avLst/>
          </a:prstGeom>
        </p:spPr>
        <p:txBody>
          <a:bodyPr wrap="square">
            <a:spAutoFit/>
          </a:bodyPr>
          <a:lstStyle/>
          <a:p>
            <a:r>
              <a:rPr lang="en-US" dirty="0"/>
              <a:t>Dataset of 245 records split into 7:3 ratio for training and testing, respectively. </a:t>
            </a:r>
          </a:p>
        </p:txBody>
      </p:sp>
      <p:pic>
        <p:nvPicPr>
          <p:cNvPr id="7" name="Graphic 6" descr="Checklist with solid fill">
            <a:extLst>
              <a:ext uri="{FF2B5EF4-FFF2-40B4-BE49-F238E27FC236}">
                <a16:creationId xmlns:a16="http://schemas.microsoft.com/office/drawing/2014/main" xmlns="" id="{89F84801-BD5D-F64E-ADF0-EBC76D6A5A5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329583" y="3924176"/>
            <a:ext cx="914400" cy="914400"/>
          </a:xfrm>
          <a:prstGeom prst="rect">
            <a:avLst/>
          </a:prstGeom>
        </p:spPr>
      </p:pic>
      <p:sp>
        <p:nvSpPr>
          <p:cNvPr id="4" name="TextBox 3">
            <a:extLst>
              <a:ext uri="{FF2B5EF4-FFF2-40B4-BE49-F238E27FC236}">
                <a16:creationId xmlns:a16="http://schemas.microsoft.com/office/drawing/2014/main" xmlns="" id="{7E54E059-20C2-054B-B9D9-EFB6B65B3848}"/>
              </a:ext>
            </a:extLst>
          </p:cNvPr>
          <p:cNvSpPr txBox="1"/>
          <p:nvPr/>
        </p:nvSpPr>
        <p:spPr>
          <a:xfrm>
            <a:off x="315221" y="909521"/>
            <a:ext cx="4583722" cy="523220"/>
          </a:xfrm>
          <a:prstGeom prst="rect">
            <a:avLst/>
          </a:prstGeom>
          <a:noFill/>
        </p:spPr>
        <p:txBody>
          <a:bodyPr wrap="square" rtlCol="0">
            <a:spAutoFit/>
          </a:bodyPr>
          <a:lstStyle/>
          <a:p>
            <a:r>
              <a:rPr lang="en-US" sz="2800" dirty="0">
                <a:solidFill>
                  <a:srgbClr val="C00000"/>
                </a:solidFill>
              </a:rPr>
              <a:t>Target: Return MOIC</a:t>
            </a:r>
          </a:p>
        </p:txBody>
      </p:sp>
    </p:spTree>
    <p:extLst>
      <p:ext uri="{BB962C8B-B14F-4D97-AF65-F5344CB8AC3E}">
        <p14:creationId xmlns:p14="http://schemas.microsoft.com/office/powerpoint/2010/main" val="2730349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FFE17DBA-F184-4C5D-A19E-48655B699A36}"/>
              </a:ext>
            </a:extLst>
          </p:cNvPr>
          <p:cNvSpPr txBox="1"/>
          <p:nvPr/>
        </p:nvSpPr>
        <p:spPr>
          <a:xfrm>
            <a:off x="357808" y="985636"/>
            <a:ext cx="6679096" cy="369332"/>
          </a:xfrm>
          <a:prstGeom prst="rect">
            <a:avLst/>
          </a:prstGeom>
          <a:noFill/>
        </p:spPr>
        <p:txBody>
          <a:bodyPr wrap="square" rtlCol="0">
            <a:spAutoFit/>
          </a:bodyPr>
          <a:lstStyle/>
          <a:p>
            <a:r>
              <a:rPr lang="en-US" dirty="0"/>
              <a:t>This model predicts the Post valuation of any company after VC Exit.</a:t>
            </a:r>
          </a:p>
        </p:txBody>
      </p:sp>
      <p:sp>
        <p:nvSpPr>
          <p:cNvPr id="10" name="TextBox 9">
            <a:extLst>
              <a:ext uri="{FF2B5EF4-FFF2-40B4-BE49-F238E27FC236}">
                <a16:creationId xmlns:a16="http://schemas.microsoft.com/office/drawing/2014/main" xmlns="" id="{BDFD9C15-3DA4-455E-8DA7-BF826BF2B131}"/>
              </a:ext>
            </a:extLst>
          </p:cNvPr>
          <p:cNvSpPr txBox="1"/>
          <p:nvPr/>
        </p:nvSpPr>
        <p:spPr>
          <a:xfrm>
            <a:off x="607706" y="352131"/>
            <a:ext cx="3901819" cy="707886"/>
          </a:xfrm>
          <a:prstGeom prst="rect">
            <a:avLst/>
          </a:prstGeom>
          <a:noFill/>
        </p:spPr>
        <p:txBody>
          <a:bodyPr wrap="square" rtlCol="0">
            <a:spAutoFit/>
          </a:bodyPr>
          <a:lstStyle/>
          <a:p>
            <a:r>
              <a:rPr lang="en-US" sz="4000" b="1" dirty="0">
                <a:solidFill>
                  <a:srgbClr val="C00000"/>
                </a:solidFill>
                <a:latin typeface="+mj-lt"/>
                <a:ea typeface="+mj-ea"/>
                <a:cs typeface="+mj-cs"/>
              </a:rPr>
              <a:t>Target: Post Value</a:t>
            </a:r>
          </a:p>
        </p:txBody>
      </p:sp>
      <p:sp>
        <p:nvSpPr>
          <p:cNvPr id="11" name="TextBox 10">
            <a:extLst>
              <a:ext uri="{FF2B5EF4-FFF2-40B4-BE49-F238E27FC236}">
                <a16:creationId xmlns:a16="http://schemas.microsoft.com/office/drawing/2014/main" xmlns="" id="{0F136D7D-A55E-4B5B-91F7-F610806D72EF}"/>
              </a:ext>
            </a:extLst>
          </p:cNvPr>
          <p:cNvSpPr txBox="1"/>
          <p:nvPr/>
        </p:nvSpPr>
        <p:spPr>
          <a:xfrm>
            <a:off x="7571280" y="686377"/>
            <a:ext cx="3277073" cy="369332"/>
          </a:xfrm>
          <a:prstGeom prst="rect">
            <a:avLst/>
          </a:prstGeom>
          <a:noFill/>
        </p:spPr>
        <p:txBody>
          <a:bodyPr wrap="square" rtlCol="0">
            <a:spAutoFit/>
          </a:bodyPr>
          <a:lstStyle/>
          <a:p>
            <a:r>
              <a:rPr lang="en-US" dirty="0"/>
              <a:t>Model hyper-parameters:</a:t>
            </a:r>
          </a:p>
        </p:txBody>
      </p:sp>
      <p:pic>
        <p:nvPicPr>
          <p:cNvPr id="13" name="Picture 12">
            <a:extLst>
              <a:ext uri="{FF2B5EF4-FFF2-40B4-BE49-F238E27FC236}">
                <a16:creationId xmlns:a16="http://schemas.microsoft.com/office/drawing/2014/main" xmlns="" id="{46D3E601-691F-48B5-ABBE-DF04EC54BC63}"/>
              </a:ext>
            </a:extLst>
          </p:cNvPr>
          <p:cNvPicPr>
            <a:picLocks noChangeAspect="1"/>
          </p:cNvPicPr>
          <p:nvPr/>
        </p:nvPicPr>
        <p:blipFill>
          <a:blip r:embed="rId2"/>
          <a:stretch>
            <a:fillRect/>
          </a:stretch>
        </p:blipFill>
        <p:spPr>
          <a:xfrm>
            <a:off x="5742125" y="1338135"/>
            <a:ext cx="6353175" cy="1571625"/>
          </a:xfrm>
          <a:prstGeom prst="rect">
            <a:avLst/>
          </a:prstGeom>
        </p:spPr>
      </p:pic>
      <p:sp>
        <p:nvSpPr>
          <p:cNvPr id="14" name="TextBox 13">
            <a:extLst>
              <a:ext uri="{FF2B5EF4-FFF2-40B4-BE49-F238E27FC236}">
                <a16:creationId xmlns:a16="http://schemas.microsoft.com/office/drawing/2014/main" xmlns="" id="{3A0E9537-F060-4365-B5C2-421CA4502915}"/>
              </a:ext>
            </a:extLst>
          </p:cNvPr>
          <p:cNvSpPr txBox="1"/>
          <p:nvPr/>
        </p:nvSpPr>
        <p:spPr>
          <a:xfrm>
            <a:off x="516834" y="1993671"/>
            <a:ext cx="4509526" cy="646331"/>
          </a:xfrm>
          <a:prstGeom prst="rect">
            <a:avLst/>
          </a:prstGeom>
          <a:noFill/>
        </p:spPr>
        <p:txBody>
          <a:bodyPr wrap="square" rtlCol="0">
            <a:spAutoFit/>
          </a:bodyPr>
          <a:lstStyle/>
          <a:p>
            <a:r>
              <a:rPr lang="en-US" dirty="0"/>
              <a:t>Dataset of 348 instances split into 7:3 ratio for training and testing, respectively. </a:t>
            </a:r>
          </a:p>
        </p:txBody>
      </p:sp>
      <p:sp>
        <p:nvSpPr>
          <p:cNvPr id="15" name="TextBox 14">
            <a:extLst>
              <a:ext uri="{FF2B5EF4-FFF2-40B4-BE49-F238E27FC236}">
                <a16:creationId xmlns:a16="http://schemas.microsoft.com/office/drawing/2014/main" xmlns="" id="{937BF18A-7974-4B27-8916-1A793DA60385}"/>
              </a:ext>
            </a:extLst>
          </p:cNvPr>
          <p:cNvSpPr txBox="1"/>
          <p:nvPr/>
        </p:nvSpPr>
        <p:spPr>
          <a:xfrm>
            <a:off x="391645" y="4896350"/>
            <a:ext cx="3541098" cy="369332"/>
          </a:xfrm>
          <a:prstGeom prst="rect">
            <a:avLst/>
          </a:prstGeom>
          <a:noFill/>
        </p:spPr>
        <p:txBody>
          <a:bodyPr wrap="square" rtlCol="0">
            <a:spAutoFit/>
          </a:bodyPr>
          <a:lstStyle/>
          <a:p>
            <a:r>
              <a:rPr lang="en-US" b="1" dirty="0"/>
              <a:t>Model evaluation on testing set:</a:t>
            </a:r>
          </a:p>
        </p:txBody>
      </p:sp>
      <p:pic>
        <p:nvPicPr>
          <p:cNvPr id="17" name="Picture 16">
            <a:extLst>
              <a:ext uri="{FF2B5EF4-FFF2-40B4-BE49-F238E27FC236}">
                <a16:creationId xmlns:a16="http://schemas.microsoft.com/office/drawing/2014/main" xmlns="" id="{26B06017-F397-4A9E-AA00-8B0204E2A9D0}"/>
              </a:ext>
            </a:extLst>
          </p:cNvPr>
          <p:cNvPicPr>
            <a:picLocks noChangeAspect="1"/>
          </p:cNvPicPr>
          <p:nvPr/>
        </p:nvPicPr>
        <p:blipFill>
          <a:blip r:embed="rId3"/>
          <a:stretch>
            <a:fillRect/>
          </a:stretch>
        </p:blipFill>
        <p:spPr>
          <a:xfrm>
            <a:off x="289654" y="5419775"/>
            <a:ext cx="4733197" cy="873114"/>
          </a:xfrm>
          <a:prstGeom prst="rect">
            <a:avLst/>
          </a:prstGeom>
        </p:spPr>
      </p:pic>
      <p:pic>
        <p:nvPicPr>
          <p:cNvPr id="2050" name="Picture 2">
            <a:extLst>
              <a:ext uri="{FF2B5EF4-FFF2-40B4-BE49-F238E27FC236}">
                <a16:creationId xmlns:a16="http://schemas.microsoft.com/office/drawing/2014/main" xmlns="" id="{1187948E-CA66-4D31-B395-89BE50E68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822" y="2818545"/>
            <a:ext cx="5965014" cy="4009007"/>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Test Dummy with solid fill">
            <a:extLst>
              <a:ext uri="{FF2B5EF4-FFF2-40B4-BE49-F238E27FC236}">
                <a16:creationId xmlns:a16="http://schemas.microsoft.com/office/drawing/2014/main" xmlns="" id="{E690D20C-8EE2-4F60-94A6-C7C97B75A58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21234" y="1762932"/>
            <a:ext cx="914400" cy="914400"/>
          </a:xfrm>
          <a:prstGeom prst="rect">
            <a:avLst/>
          </a:prstGeom>
        </p:spPr>
      </p:pic>
      <p:pic>
        <p:nvPicPr>
          <p:cNvPr id="24" name="Graphic 23" descr="Checklist with solid fill">
            <a:extLst>
              <a:ext uri="{FF2B5EF4-FFF2-40B4-BE49-F238E27FC236}">
                <a16:creationId xmlns:a16="http://schemas.microsoft.com/office/drawing/2014/main" xmlns="" id="{5E2692EB-DA8A-493D-AC96-BBE290DA001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352761" y="3458937"/>
            <a:ext cx="914400" cy="914400"/>
          </a:xfrm>
          <a:prstGeom prst="rect">
            <a:avLst/>
          </a:prstGeom>
        </p:spPr>
      </p:pic>
      <p:sp>
        <p:nvSpPr>
          <p:cNvPr id="25" name="TextBox 24">
            <a:extLst>
              <a:ext uri="{FF2B5EF4-FFF2-40B4-BE49-F238E27FC236}">
                <a16:creationId xmlns:a16="http://schemas.microsoft.com/office/drawing/2014/main" xmlns="" id="{A8886759-0AE6-44C6-A56D-142191D48308}"/>
              </a:ext>
            </a:extLst>
          </p:cNvPr>
          <p:cNvSpPr txBox="1"/>
          <p:nvPr/>
        </p:nvSpPr>
        <p:spPr>
          <a:xfrm>
            <a:off x="341446" y="3033326"/>
            <a:ext cx="3541098" cy="369332"/>
          </a:xfrm>
          <a:prstGeom prst="rect">
            <a:avLst/>
          </a:prstGeom>
          <a:noFill/>
        </p:spPr>
        <p:txBody>
          <a:bodyPr wrap="square" rtlCol="0">
            <a:spAutoFit/>
          </a:bodyPr>
          <a:lstStyle/>
          <a:p>
            <a:r>
              <a:rPr lang="en-US" b="1" dirty="0"/>
              <a:t>Model evaluation on training set:</a:t>
            </a:r>
          </a:p>
        </p:txBody>
      </p:sp>
      <p:pic>
        <p:nvPicPr>
          <p:cNvPr id="26" name="Picture 25">
            <a:extLst>
              <a:ext uri="{FF2B5EF4-FFF2-40B4-BE49-F238E27FC236}">
                <a16:creationId xmlns:a16="http://schemas.microsoft.com/office/drawing/2014/main" xmlns="" id="{3B3A0B34-743D-4F9A-AB09-3D9548D13954}"/>
              </a:ext>
            </a:extLst>
          </p:cNvPr>
          <p:cNvPicPr>
            <a:picLocks noChangeAspect="1"/>
          </p:cNvPicPr>
          <p:nvPr/>
        </p:nvPicPr>
        <p:blipFill>
          <a:blip r:embed="rId9"/>
          <a:stretch>
            <a:fillRect/>
          </a:stretch>
        </p:blipFill>
        <p:spPr>
          <a:xfrm>
            <a:off x="233957" y="3611316"/>
            <a:ext cx="4507584" cy="758703"/>
          </a:xfrm>
          <a:prstGeom prst="rect">
            <a:avLst/>
          </a:prstGeom>
        </p:spPr>
      </p:pic>
    </p:spTree>
    <p:extLst>
      <p:ext uri="{BB962C8B-B14F-4D97-AF65-F5344CB8AC3E}">
        <p14:creationId xmlns:p14="http://schemas.microsoft.com/office/powerpoint/2010/main" val="1855483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xmlns="" id="{99A7BBFA-A777-4E92-9572-B75498322943}"/>
              </a:ext>
            </a:extLst>
          </p:cNvPr>
          <p:cNvCxnSpPr/>
          <p:nvPr/>
        </p:nvCxnSpPr>
        <p:spPr>
          <a:xfrm>
            <a:off x="6039205"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C59EB071-1102-4A51-9FA5-340005A26079}"/>
              </a:ext>
            </a:extLst>
          </p:cNvPr>
          <p:cNvSpPr txBox="1"/>
          <p:nvPr/>
        </p:nvSpPr>
        <p:spPr>
          <a:xfrm>
            <a:off x="1436915" y="147668"/>
            <a:ext cx="2368346" cy="523220"/>
          </a:xfrm>
          <a:prstGeom prst="rect">
            <a:avLst/>
          </a:prstGeom>
          <a:noFill/>
        </p:spPr>
        <p:txBody>
          <a:bodyPr wrap="square" rtlCol="0">
            <a:spAutoFit/>
          </a:bodyPr>
          <a:lstStyle/>
          <a:p>
            <a:r>
              <a:rPr lang="en-US" sz="2800" b="1" dirty="0">
                <a:solidFill>
                  <a:srgbClr val="C00000"/>
                </a:solidFill>
                <a:latin typeface="+mj-lt"/>
                <a:ea typeface="+mj-ea"/>
                <a:cs typeface="+mj-cs"/>
              </a:rPr>
              <a:t>Target: MOIC</a:t>
            </a:r>
          </a:p>
        </p:txBody>
      </p:sp>
      <p:sp>
        <p:nvSpPr>
          <p:cNvPr id="11" name="TextBox 10">
            <a:extLst>
              <a:ext uri="{FF2B5EF4-FFF2-40B4-BE49-F238E27FC236}">
                <a16:creationId xmlns:a16="http://schemas.microsoft.com/office/drawing/2014/main" xmlns="" id="{EA127090-99A2-4DB7-A3F6-5CD2F22A7F1F}"/>
              </a:ext>
            </a:extLst>
          </p:cNvPr>
          <p:cNvSpPr txBox="1"/>
          <p:nvPr/>
        </p:nvSpPr>
        <p:spPr>
          <a:xfrm>
            <a:off x="6358441" y="147668"/>
            <a:ext cx="5665947" cy="954107"/>
          </a:xfrm>
          <a:prstGeom prst="rect">
            <a:avLst/>
          </a:prstGeom>
          <a:noFill/>
        </p:spPr>
        <p:txBody>
          <a:bodyPr wrap="square" rtlCol="0">
            <a:spAutoFit/>
          </a:bodyPr>
          <a:lstStyle/>
          <a:p>
            <a:r>
              <a:rPr lang="en-US" sz="2800" b="1" dirty="0">
                <a:solidFill>
                  <a:srgbClr val="C00000"/>
                </a:solidFill>
                <a:latin typeface="+mj-lt"/>
                <a:ea typeface="+mj-ea"/>
                <a:cs typeface="+mj-cs"/>
              </a:rPr>
              <a:t>Target: Total Preferred Capital Raised</a:t>
            </a:r>
          </a:p>
          <a:p>
            <a:endParaRPr lang="en-US" sz="2800" b="1" dirty="0">
              <a:solidFill>
                <a:srgbClr val="C00000"/>
              </a:solidFill>
              <a:latin typeface="+mj-lt"/>
              <a:ea typeface="+mj-ea"/>
              <a:cs typeface="+mj-cs"/>
            </a:endParaRPr>
          </a:p>
        </p:txBody>
      </p:sp>
      <p:sp>
        <p:nvSpPr>
          <p:cNvPr id="12" name="TextBox 11">
            <a:extLst>
              <a:ext uri="{FF2B5EF4-FFF2-40B4-BE49-F238E27FC236}">
                <a16:creationId xmlns:a16="http://schemas.microsoft.com/office/drawing/2014/main" xmlns="" id="{5F9FA80F-3B03-48BE-9AB5-6A4405A244FA}"/>
              </a:ext>
            </a:extLst>
          </p:cNvPr>
          <p:cNvSpPr txBox="1"/>
          <p:nvPr/>
        </p:nvSpPr>
        <p:spPr>
          <a:xfrm>
            <a:off x="6238582" y="869602"/>
            <a:ext cx="3541098" cy="369332"/>
          </a:xfrm>
          <a:prstGeom prst="rect">
            <a:avLst/>
          </a:prstGeom>
          <a:noFill/>
        </p:spPr>
        <p:txBody>
          <a:bodyPr wrap="square" rtlCol="0">
            <a:spAutoFit/>
          </a:bodyPr>
          <a:lstStyle/>
          <a:p>
            <a:r>
              <a:rPr lang="en-US" b="1" dirty="0"/>
              <a:t>Model evaluation on training set:</a:t>
            </a:r>
          </a:p>
        </p:txBody>
      </p:sp>
      <p:sp>
        <p:nvSpPr>
          <p:cNvPr id="13" name="TextBox 12">
            <a:extLst>
              <a:ext uri="{FF2B5EF4-FFF2-40B4-BE49-F238E27FC236}">
                <a16:creationId xmlns:a16="http://schemas.microsoft.com/office/drawing/2014/main" xmlns="" id="{F82B1458-151F-45CB-ADDE-97859A2CE325}"/>
              </a:ext>
            </a:extLst>
          </p:cNvPr>
          <p:cNvSpPr txBox="1"/>
          <p:nvPr/>
        </p:nvSpPr>
        <p:spPr>
          <a:xfrm>
            <a:off x="167612" y="856809"/>
            <a:ext cx="3541098" cy="369332"/>
          </a:xfrm>
          <a:prstGeom prst="rect">
            <a:avLst/>
          </a:prstGeom>
          <a:noFill/>
        </p:spPr>
        <p:txBody>
          <a:bodyPr wrap="square" rtlCol="0">
            <a:spAutoFit/>
          </a:bodyPr>
          <a:lstStyle/>
          <a:p>
            <a:r>
              <a:rPr lang="en-US" b="1" dirty="0"/>
              <a:t>Model evaluation on training set:</a:t>
            </a:r>
          </a:p>
        </p:txBody>
      </p:sp>
      <p:sp>
        <p:nvSpPr>
          <p:cNvPr id="14" name="TextBox 13">
            <a:extLst>
              <a:ext uri="{FF2B5EF4-FFF2-40B4-BE49-F238E27FC236}">
                <a16:creationId xmlns:a16="http://schemas.microsoft.com/office/drawing/2014/main" xmlns="" id="{F8E19AC4-F348-4DDC-BA62-673283CD84AE}"/>
              </a:ext>
            </a:extLst>
          </p:cNvPr>
          <p:cNvSpPr txBox="1"/>
          <p:nvPr/>
        </p:nvSpPr>
        <p:spPr>
          <a:xfrm>
            <a:off x="123950" y="1989611"/>
            <a:ext cx="3541098" cy="369332"/>
          </a:xfrm>
          <a:prstGeom prst="rect">
            <a:avLst/>
          </a:prstGeom>
          <a:noFill/>
        </p:spPr>
        <p:txBody>
          <a:bodyPr wrap="square" rtlCol="0">
            <a:spAutoFit/>
          </a:bodyPr>
          <a:lstStyle/>
          <a:p>
            <a:r>
              <a:rPr lang="en-US" b="1" dirty="0"/>
              <a:t>Model evaluation on testing set:</a:t>
            </a:r>
          </a:p>
        </p:txBody>
      </p:sp>
      <p:sp>
        <p:nvSpPr>
          <p:cNvPr id="15" name="TextBox 14">
            <a:extLst>
              <a:ext uri="{FF2B5EF4-FFF2-40B4-BE49-F238E27FC236}">
                <a16:creationId xmlns:a16="http://schemas.microsoft.com/office/drawing/2014/main" xmlns="" id="{DFB04F17-FFD3-490B-B907-8215F77B3566}"/>
              </a:ext>
            </a:extLst>
          </p:cNvPr>
          <p:cNvSpPr txBox="1"/>
          <p:nvPr/>
        </p:nvSpPr>
        <p:spPr>
          <a:xfrm>
            <a:off x="6238582" y="1968801"/>
            <a:ext cx="3541098" cy="369332"/>
          </a:xfrm>
          <a:prstGeom prst="rect">
            <a:avLst/>
          </a:prstGeom>
          <a:noFill/>
        </p:spPr>
        <p:txBody>
          <a:bodyPr wrap="square" rtlCol="0">
            <a:spAutoFit/>
          </a:bodyPr>
          <a:lstStyle/>
          <a:p>
            <a:r>
              <a:rPr lang="en-US" b="1" dirty="0"/>
              <a:t>Model evaluation on testing set:</a:t>
            </a:r>
          </a:p>
        </p:txBody>
      </p:sp>
      <p:pic>
        <p:nvPicPr>
          <p:cNvPr id="17" name="Picture 16">
            <a:extLst>
              <a:ext uri="{FF2B5EF4-FFF2-40B4-BE49-F238E27FC236}">
                <a16:creationId xmlns:a16="http://schemas.microsoft.com/office/drawing/2014/main" xmlns="" id="{8FC9DF01-C96A-4487-AE7C-73E36CB1760D}"/>
              </a:ext>
            </a:extLst>
          </p:cNvPr>
          <p:cNvPicPr>
            <a:picLocks noChangeAspect="1"/>
          </p:cNvPicPr>
          <p:nvPr/>
        </p:nvPicPr>
        <p:blipFill>
          <a:blip r:embed="rId2"/>
          <a:stretch>
            <a:fillRect/>
          </a:stretch>
        </p:blipFill>
        <p:spPr>
          <a:xfrm>
            <a:off x="228229" y="1230437"/>
            <a:ext cx="3577032" cy="674133"/>
          </a:xfrm>
          <a:prstGeom prst="rect">
            <a:avLst/>
          </a:prstGeom>
        </p:spPr>
      </p:pic>
      <p:pic>
        <p:nvPicPr>
          <p:cNvPr id="19" name="Picture 18">
            <a:extLst>
              <a:ext uri="{FF2B5EF4-FFF2-40B4-BE49-F238E27FC236}">
                <a16:creationId xmlns:a16="http://schemas.microsoft.com/office/drawing/2014/main" xmlns="" id="{C4AF6C9A-F3A8-4B8E-9E69-FAD3229F8268}"/>
              </a:ext>
            </a:extLst>
          </p:cNvPr>
          <p:cNvPicPr>
            <a:picLocks noChangeAspect="1"/>
          </p:cNvPicPr>
          <p:nvPr/>
        </p:nvPicPr>
        <p:blipFill>
          <a:blip r:embed="rId3"/>
          <a:stretch>
            <a:fillRect/>
          </a:stretch>
        </p:blipFill>
        <p:spPr>
          <a:xfrm>
            <a:off x="123950" y="2358943"/>
            <a:ext cx="3945330" cy="700195"/>
          </a:xfrm>
          <a:prstGeom prst="rect">
            <a:avLst/>
          </a:prstGeom>
        </p:spPr>
      </p:pic>
      <p:pic>
        <p:nvPicPr>
          <p:cNvPr id="3074" name="Picture 2">
            <a:extLst>
              <a:ext uri="{FF2B5EF4-FFF2-40B4-BE49-F238E27FC236}">
                <a16:creationId xmlns:a16="http://schemas.microsoft.com/office/drawing/2014/main" xmlns="" id="{3EEE04C0-147A-40D6-98B9-B6AAE75D1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0" y="2914197"/>
            <a:ext cx="5823820" cy="391411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xmlns="" id="{883D6892-7C53-4A86-ADF4-B322FB12E297}"/>
              </a:ext>
            </a:extLst>
          </p:cNvPr>
          <p:cNvPicPr>
            <a:picLocks noChangeAspect="1"/>
          </p:cNvPicPr>
          <p:nvPr/>
        </p:nvPicPr>
        <p:blipFill>
          <a:blip r:embed="rId5"/>
          <a:stretch>
            <a:fillRect/>
          </a:stretch>
        </p:blipFill>
        <p:spPr>
          <a:xfrm>
            <a:off x="6268301" y="1190756"/>
            <a:ext cx="3585634" cy="779486"/>
          </a:xfrm>
          <a:prstGeom prst="rect">
            <a:avLst/>
          </a:prstGeom>
        </p:spPr>
      </p:pic>
      <p:pic>
        <p:nvPicPr>
          <p:cNvPr id="23" name="Picture 22">
            <a:extLst>
              <a:ext uri="{FF2B5EF4-FFF2-40B4-BE49-F238E27FC236}">
                <a16:creationId xmlns:a16="http://schemas.microsoft.com/office/drawing/2014/main" xmlns="" id="{97FCE0A4-74D8-4EFD-926B-7CDFDF19DEB8}"/>
              </a:ext>
            </a:extLst>
          </p:cNvPr>
          <p:cNvPicPr>
            <a:picLocks noChangeAspect="1"/>
          </p:cNvPicPr>
          <p:nvPr/>
        </p:nvPicPr>
        <p:blipFill>
          <a:blip r:embed="rId6"/>
          <a:stretch>
            <a:fillRect/>
          </a:stretch>
        </p:blipFill>
        <p:spPr>
          <a:xfrm>
            <a:off x="6268301" y="2358942"/>
            <a:ext cx="3654726" cy="611437"/>
          </a:xfrm>
          <a:prstGeom prst="rect">
            <a:avLst/>
          </a:prstGeom>
        </p:spPr>
      </p:pic>
      <p:pic>
        <p:nvPicPr>
          <p:cNvPr id="3078" name="Picture 6">
            <a:extLst>
              <a:ext uri="{FF2B5EF4-FFF2-40B4-BE49-F238E27FC236}">
                <a16:creationId xmlns:a16="http://schemas.microsoft.com/office/drawing/2014/main" xmlns="" id="{883BB4D6-BBAD-4458-8B5F-9D995EC1B9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9163" y="2914197"/>
            <a:ext cx="5793505" cy="3893737"/>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bacus with solid fill">
            <a:extLst>
              <a:ext uri="{FF2B5EF4-FFF2-40B4-BE49-F238E27FC236}">
                <a16:creationId xmlns:a16="http://schemas.microsoft.com/office/drawing/2014/main" xmlns="" id="{014CF41C-668D-4474-B309-3DEF4B1697B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630874" y="921040"/>
            <a:ext cx="1047761" cy="1047761"/>
          </a:xfrm>
          <a:prstGeom prst="rect">
            <a:avLst/>
          </a:prstGeom>
        </p:spPr>
      </p:pic>
    </p:spTree>
    <p:extLst>
      <p:ext uri="{BB962C8B-B14F-4D97-AF65-F5344CB8AC3E}">
        <p14:creationId xmlns:p14="http://schemas.microsoft.com/office/powerpoint/2010/main" val="2400377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78"/>
          <p:cNvSpPr txBox="1">
            <a:spLocks noGrp="1"/>
          </p:cNvSpPr>
          <p:nvPr>
            <p:ph type="title"/>
          </p:nvPr>
        </p:nvSpPr>
        <p:spPr>
          <a:xfrm>
            <a:off x="1180150" y="322541"/>
            <a:ext cx="4389120" cy="809067"/>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sz="4000" b="1" dirty="0" smtClean="0">
                <a:solidFill>
                  <a:srgbClr val="C00000"/>
                </a:solidFill>
              </a:rPr>
              <a:t>Unsupervised Model</a:t>
            </a:r>
            <a:endParaRPr lang="en-US" sz="2400" b="1" dirty="0">
              <a:solidFill>
                <a:schemeClr val="accent1">
                  <a:lumMod val="75000"/>
                </a:schemeClr>
              </a:solidFill>
            </a:endParaRPr>
          </a:p>
        </p:txBody>
      </p:sp>
      <p:sp>
        <p:nvSpPr>
          <p:cNvPr id="3697" name="Google Shape;3697;p78"/>
          <p:cNvSpPr txBox="1">
            <a:spLocks noGrp="1"/>
          </p:cNvSpPr>
          <p:nvPr>
            <p:ph type="subTitle" idx="1"/>
          </p:nvPr>
        </p:nvSpPr>
        <p:spPr>
          <a:xfrm>
            <a:off x="391722" y="1139049"/>
            <a:ext cx="5628078" cy="5490351"/>
          </a:xfrm>
          <a:prstGeom prst="rect">
            <a:avLst/>
          </a:prstGeom>
        </p:spPr>
        <p:txBody>
          <a:bodyPr spcFirstLastPara="1" vert="horz" wrap="square" lIns="121900" tIns="121900" rIns="121900" bIns="121900" rtlCol="0" anchor="t" anchorCtr="0">
            <a:noAutofit/>
          </a:bodyPr>
          <a:lstStyle/>
          <a:p>
            <a:pPr marL="0" lvl="0" indent="0">
              <a:lnSpc>
                <a:spcPct val="200000"/>
              </a:lnSpc>
              <a:buNone/>
            </a:pPr>
            <a:r>
              <a:rPr lang="en-US" sz="2000" dirty="0" smtClean="0"/>
              <a:t>Divide </a:t>
            </a:r>
            <a:r>
              <a:rPr lang="en-US" sz="2000" dirty="0"/>
              <a:t>data instances </a:t>
            </a:r>
            <a:r>
              <a:rPr lang="en-US" sz="2000" dirty="0" smtClean="0"/>
              <a:t>into </a:t>
            </a:r>
            <a:r>
              <a:rPr lang="en-US" sz="2000" dirty="0"/>
              <a:t>different group based </a:t>
            </a:r>
            <a:r>
              <a:rPr lang="en-US" sz="2000" dirty="0" smtClean="0"/>
              <a:t>on: </a:t>
            </a:r>
          </a:p>
          <a:p>
            <a:pPr>
              <a:lnSpc>
                <a:spcPct val="200000"/>
              </a:lnSpc>
            </a:pPr>
            <a:r>
              <a:rPr lang="en-US" sz="2000" dirty="0" smtClean="0"/>
              <a:t>Exit type</a:t>
            </a:r>
          </a:p>
          <a:p>
            <a:pPr>
              <a:lnSpc>
                <a:spcPct val="200000"/>
              </a:lnSpc>
            </a:pPr>
            <a:r>
              <a:rPr lang="en-US" sz="2000" dirty="0" smtClean="0"/>
              <a:t>MOIC </a:t>
            </a:r>
            <a:r>
              <a:rPr lang="en-US" sz="2000" dirty="0"/>
              <a:t>(return of investment) </a:t>
            </a:r>
            <a:endParaRPr lang="en-US" sz="2000" dirty="0"/>
          </a:p>
          <a:p>
            <a:pPr>
              <a:lnSpc>
                <a:spcPct val="200000"/>
              </a:lnSpc>
            </a:pPr>
            <a:r>
              <a:rPr lang="en-US" sz="2000" dirty="0" smtClean="0"/>
              <a:t>Age </a:t>
            </a:r>
            <a:r>
              <a:rPr lang="en-US" sz="2000" dirty="0"/>
              <a:t>of company. </a:t>
            </a:r>
            <a:endParaRPr lang="en-US" sz="2000" dirty="0" smtClean="0"/>
          </a:p>
          <a:p>
            <a:pPr marL="0" indent="0">
              <a:buNone/>
            </a:pPr>
            <a:endParaRPr lang="en-US" sz="2000" dirty="0" smtClean="0"/>
          </a:p>
          <a:p>
            <a:pPr marL="0" indent="0">
              <a:buNone/>
            </a:pPr>
            <a:endParaRPr lang="en-US" sz="2000" dirty="0" smtClean="0"/>
          </a:p>
          <a:p>
            <a:pPr marL="0" indent="0">
              <a:buNone/>
            </a:pPr>
            <a:r>
              <a:rPr lang="en-US" sz="2000" dirty="0" smtClean="0"/>
              <a:t>G-means </a:t>
            </a:r>
            <a:r>
              <a:rPr lang="en-US" sz="2000" dirty="0"/>
              <a:t>algorithm-generated 6 </a:t>
            </a:r>
            <a:r>
              <a:rPr lang="en-US" sz="2000" dirty="0" smtClean="0"/>
              <a:t>clusters from total 292 instances: </a:t>
            </a:r>
          </a:p>
          <a:p>
            <a:r>
              <a:rPr lang="en-US" sz="2000" dirty="0"/>
              <a:t>B</a:t>
            </a:r>
            <a:r>
              <a:rPr lang="en-US" sz="2000" dirty="0" smtClean="0"/>
              <a:t>iggest cluster </a:t>
            </a:r>
            <a:r>
              <a:rPr lang="en-US" sz="2000" dirty="0"/>
              <a:t>contain 28.42% (83 instances) </a:t>
            </a:r>
            <a:endParaRPr lang="en-US" sz="2000" dirty="0" smtClean="0"/>
          </a:p>
          <a:p>
            <a:r>
              <a:rPr lang="en-US" sz="2000" dirty="0"/>
              <a:t>S</a:t>
            </a:r>
            <a:r>
              <a:rPr lang="en-US" sz="2000" dirty="0" smtClean="0"/>
              <a:t>mallest </a:t>
            </a:r>
            <a:r>
              <a:rPr lang="en-US" sz="2000" dirty="0"/>
              <a:t>cluster contains 3.08% (9 instances). </a:t>
            </a:r>
            <a:endParaRPr lang="en-US" sz="2000" dirty="0" smtClean="0"/>
          </a:p>
          <a:p>
            <a:pPr marL="0" indent="0">
              <a:buNone/>
            </a:pPr>
            <a:r>
              <a:rPr lang="en-US" sz="2000" b="1" dirty="0" smtClean="0">
                <a:sym typeface="Wingdings" pitchFamily="2" charset="2"/>
              </a:rPr>
              <a:t> The </a:t>
            </a:r>
            <a:r>
              <a:rPr lang="en-US" sz="2000" b="1" dirty="0" smtClean="0"/>
              <a:t>generated </a:t>
            </a:r>
            <a:r>
              <a:rPr lang="en-US" sz="2000" b="1" dirty="0"/>
              <a:t>clusters are interpretable and distinguished based on selected three features. </a:t>
            </a:r>
            <a:endParaRPr lang="en-US" sz="20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474" y="1052009"/>
            <a:ext cx="5488807" cy="242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172" y="3809636"/>
            <a:ext cx="2593557" cy="27591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6528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Questions with solid fill">
            <a:extLst>
              <a:ext uri="{FF2B5EF4-FFF2-40B4-BE49-F238E27FC236}">
                <a16:creationId xmlns:a16="http://schemas.microsoft.com/office/drawing/2014/main" xmlns="" id="{67D56DB2-0799-4776-B4F7-C3883AC81C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038424" y="536884"/>
            <a:ext cx="914400" cy="914400"/>
          </a:xfrm>
          <a:prstGeom prst="rect">
            <a:avLst/>
          </a:prstGeom>
        </p:spPr>
      </p:pic>
      <p:graphicFrame>
        <p:nvGraphicFramePr>
          <p:cNvPr id="11" name="Table 11">
            <a:extLst>
              <a:ext uri="{FF2B5EF4-FFF2-40B4-BE49-F238E27FC236}">
                <a16:creationId xmlns:a16="http://schemas.microsoft.com/office/drawing/2014/main" xmlns="" id="{59FCB15F-802B-4754-A321-F5F6EA79C7BE}"/>
              </a:ext>
            </a:extLst>
          </p:cNvPr>
          <p:cNvGraphicFramePr>
            <a:graphicFrameLocks noGrp="1"/>
          </p:cNvGraphicFramePr>
          <p:nvPr>
            <p:extLst>
              <p:ext uri="{D42A27DB-BD31-4B8C-83A1-F6EECF244321}">
                <p14:modId xmlns:p14="http://schemas.microsoft.com/office/powerpoint/2010/main" val="2436145162"/>
              </p:ext>
            </p:extLst>
          </p:nvPr>
        </p:nvGraphicFramePr>
        <p:xfrm>
          <a:off x="307035" y="2360795"/>
          <a:ext cx="7623706" cy="3595798"/>
        </p:xfrm>
        <a:graphic>
          <a:graphicData uri="http://schemas.openxmlformats.org/drawingml/2006/table">
            <a:tbl>
              <a:tblPr firstRow="1" bandRow="1">
                <a:tableStyleId>{5C22544A-7EE6-4342-B048-85BDC9FD1C3A}</a:tableStyleId>
              </a:tblPr>
              <a:tblGrid>
                <a:gridCol w="3811853">
                  <a:extLst>
                    <a:ext uri="{9D8B030D-6E8A-4147-A177-3AD203B41FA5}">
                      <a16:colId xmlns:a16="http://schemas.microsoft.com/office/drawing/2014/main" xmlns="" val="3082839790"/>
                    </a:ext>
                  </a:extLst>
                </a:gridCol>
                <a:gridCol w="3811853">
                  <a:extLst>
                    <a:ext uri="{9D8B030D-6E8A-4147-A177-3AD203B41FA5}">
                      <a16:colId xmlns:a16="http://schemas.microsoft.com/office/drawing/2014/main" xmlns="" val="401490484"/>
                    </a:ext>
                  </a:extLst>
                </a:gridCol>
              </a:tblGrid>
              <a:tr h="3046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IPO Old Good Returns (30)</a:t>
                      </a:r>
                      <a:endParaRPr lang="en-US" sz="1800" b="0" i="0" u="none" strike="noStrike" kern="1200" baseline="0" dirty="0" smtClean="0">
                        <a:solidFill>
                          <a:schemeClr val="lt1"/>
                        </a:solidFill>
                        <a:latin typeface="+mn-lt"/>
                        <a:ea typeface="+mn-ea"/>
                        <a:cs typeface="+mn-cs"/>
                      </a:endParaRPr>
                    </a:p>
                  </a:txBody>
                  <a:tcPr/>
                </a:tc>
                <a:tc>
                  <a:txBody>
                    <a:bodyPr/>
                    <a:lstStyle/>
                    <a:p>
                      <a:pPr algn="ctr"/>
                      <a:r>
                        <a:rPr lang="en-US" dirty="0" smtClean="0"/>
                        <a:t>IPO Old Extreme Returns (9)</a:t>
                      </a:r>
                      <a:endParaRPr lang="en-US" dirty="0"/>
                    </a:p>
                  </a:txBody>
                  <a:tcPr/>
                </a:tc>
                <a:extLst>
                  <a:ext uri="{0D108BD9-81ED-4DB2-BD59-A6C34878D82A}">
                    <a16:rowId xmlns:a16="http://schemas.microsoft.com/office/drawing/2014/main" xmlns="" val="2884963564"/>
                  </a:ext>
                </a:extLst>
              </a:tr>
              <a:tr h="3230038">
                <a:tc>
                  <a:txBody>
                    <a:bodyPr/>
                    <a:lstStyle/>
                    <a:p>
                      <a:r>
                        <a:rPr lang="en-US" b="1" dirty="0" smtClean="0"/>
                        <a:t>Exit Type: </a:t>
                      </a:r>
                      <a:r>
                        <a:rPr lang="en-US" b="0" dirty="0" smtClean="0"/>
                        <a:t>IPO</a:t>
                      </a:r>
                      <a:r>
                        <a:rPr lang="en-US" b="1" dirty="0" smtClean="0"/>
                        <a:t> </a:t>
                      </a:r>
                    </a:p>
                    <a:p>
                      <a:r>
                        <a:rPr lang="en-US" b="1" dirty="0" smtClean="0"/>
                        <a:t>Avg. MOIC: </a:t>
                      </a:r>
                      <a:r>
                        <a:rPr lang="en-US" b="0" dirty="0" smtClean="0"/>
                        <a:t>45.03 </a:t>
                      </a:r>
                    </a:p>
                    <a:p>
                      <a:r>
                        <a:rPr lang="en-US" b="1" dirty="0" smtClean="0"/>
                        <a:t>Avg. Company Age: </a:t>
                      </a:r>
                      <a:r>
                        <a:rPr lang="en-US" b="0" dirty="0" smtClean="0"/>
                        <a:t>13.89 </a:t>
                      </a:r>
                    </a:p>
                    <a:p>
                      <a:r>
                        <a:rPr lang="en-US" b="1" dirty="0" smtClean="0"/>
                        <a:t>Avg. No. of Employee: </a:t>
                      </a:r>
                      <a:r>
                        <a:rPr lang="en-US" b="0" dirty="0" smtClean="0"/>
                        <a:t>711 </a:t>
                      </a:r>
                    </a:p>
                    <a:p>
                      <a:r>
                        <a:rPr lang="en-US" b="1" dirty="0" smtClean="0"/>
                        <a:t>Industry: </a:t>
                      </a:r>
                      <a:r>
                        <a:rPr lang="en-US" b="0" dirty="0" smtClean="0"/>
                        <a:t>Entertainment </a:t>
                      </a:r>
                    </a:p>
                    <a:p>
                      <a:r>
                        <a:rPr lang="en-US" b="1" dirty="0" smtClean="0"/>
                        <a:t>Verticals: </a:t>
                      </a:r>
                      <a:r>
                        <a:rPr lang="en-US" b="0" dirty="0" smtClean="0"/>
                        <a:t>VR, AR, Cloud Tech &amp; </a:t>
                      </a:r>
                      <a:r>
                        <a:rPr lang="en-US" b="0" dirty="0" err="1" smtClean="0"/>
                        <a:t>DevOps</a:t>
                      </a:r>
                      <a:r>
                        <a:rPr lang="en-US" b="0" dirty="0" smtClean="0"/>
                        <a:t>, Gaming </a:t>
                      </a:r>
                    </a:p>
                    <a:p>
                      <a:r>
                        <a:rPr lang="en-US" b="1" dirty="0" smtClean="0"/>
                        <a:t>Avg. Exit/Pre/Post size ($): </a:t>
                      </a:r>
                      <a:r>
                        <a:rPr lang="en-US" b="0" dirty="0" smtClean="0"/>
                        <a:t>8.5B, 8.8B, 9.5B </a:t>
                      </a:r>
                    </a:p>
                    <a:p>
                      <a:r>
                        <a:rPr lang="en-US" b="1" dirty="0" smtClean="0"/>
                        <a:t>Common Last VC Deal: </a:t>
                      </a:r>
                      <a:r>
                        <a:rPr lang="en-US" b="0" dirty="0" smtClean="0"/>
                        <a:t>Later Stage VC</a:t>
                      </a:r>
                      <a:endParaRPr lang="en-US"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Exit Type: </a:t>
                      </a:r>
                      <a:r>
                        <a:rPr lang="en-US" sz="1800" b="0" i="0" u="none" strike="noStrike" kern="1200" baseline="0" dirty="0" smtClean="0">
                          <a:solidFill>
                            <a:schemeClr val="dk1"/>
                          </a:solidFill>
                          <a:latin typeface="+mn-lt"/>
                          <a:ea typeface="+mn-ea"/>
                          <a:cs typeface="+mn-cs"/>
                        </a:rPr>
                        <a:t>IPO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MOIC</a:t>
                      </a:r>
                      <a:r>
                        <a:rPr lang="en-US" sz="1800" b="0" i="0" u="none" strike="noStrike" kern="1200" baseline="0" dirty="0" smtClean="0">
                          <a:solidFill>
                            <a:schemeClr val="dk1"/>
                          </a:solidFill>
                          <a:latin typeface="+mn-lt"/>
                          <a:ea typeface="+mn-ea"/>
                          <a:cs typeface="+mn-cs"/>
                        </a:rPr>
                        <a:t>: 8.54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Company Age</a:t>
                      </a:r>
                      <a:r>
                        <a:rPr lang="en-US" sz="1800" b="0" i="0" u="none" strike="noStrike" kern="1200" baseline="0" dirty="0" smtClean="0">
                          <a:solidFill>
                            <a:schemeClr val="dk1"/>
                          </a:solidFill>
                          <a:latin typeface="+mn-lt"/>
                          <a:ea typeface="+mn-ea"/>
                          <a:cs typeface="+mn-cs"/>
                        </a:rPr>
                        <a:t>: 12.37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No. of Employee</a:t>
                      </a:r>
                      <a:r>
                        <a:rPr lang="en-US" sz="1800" b="0" i="0" u="none" strike="noStrike" kern="1200" baseline="0" dirty="0" smtClean="0">
                          <a:solidFill>
                            <a:schemeClr val="dk1"/>
                          </a:solidFill>
                          <a:latin typeface="+mn-lt"/>
                          <a:ea typeface="+mn-ea"/>
                          <a:cs typeface="+mn-cs"/>
                        </a:rPr>
                        <a:t>: 2514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Industry: </a:t>
                      </a:r>
                      <a:r>
                        <a:rPr lang="en-US" sz="1800" b="0" i="0" u="none" strike="noStrike" kern="1200" baseline="0" dirty="0" smtClean="0">
                          <a:solidFill>
                            <a:schemeClr val="dk1"/>
                          </a:solidFill>
                          <a:latin typeface="+mn-lt"/>
                          <a:ea typeface="+mn-ea"/>
                          <a:cs typeface="+mn-cs"/>
                        </a:rPr>
                        <a:t>Business/Productivity Software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Verticals: </a:t>
                      </a:r>
                      <a:r>
                        <a:rPr lang="en-US" sz="1800" b="0" i="0" u="none" strike="noStrike" kern="1200" baseline="0" dirty="0" smtClean="0">
                          <a:solidFill>
                            <a:schemeClr val="dk1"/>
                          </a:solidFill>
                          <a:latin typeface="+mn-lt"/>
                          <a:ea typeface="+mn-ea"/>
                          <a:cs typeface="+mn-cs"/>
                        </a:rPr>
                        <a:t>Big Data, AI, </a:t>
                      </a:r>
                      <a:r>
                        <a:rPr lang="en-US" sz="1800" b="0" i="0" u="none" strike="noStrike" kern="1200" baseline="0" dirty="0" err="1" smtClean="0">
                          <a:solidFill>
                            <a:schemeClr val="dk1"/>
                          </a:solidFill>
                          <a:latin typeface="+mn-lt"/>
                          <a:ea typeface="+mn-ea"/>
                          <a:cs typeface="+mn-cs"/>
                        </a:rPr>
                        <a:t>Cybersecurity</a:t>
                      </a:r>
                      <a:r>
                        <a:rPr lang="en-US" sz="1800" b="0" i="0" u="none" strike="noStrike" kern="1200" baseline="0" dirty="0" smtClean="0">
                          <a:solidFill>
                            <a:schemeClr val="dk1"/>
                          </a:solidFill>
                          <a:latin typeface="+mn-lt"/>
                          <a:ea typeface="+mn-ea"/>
                          <a:cs typeface="+mn-cs"/>
                        </a:rPr>
                        <a:t>, Mobility Tech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Exit/Pre/Post size ($): </a:t>
                      </a:r>
                      <a:r>
                        <a:rPr lang="en-US" sz="1800" b="0" i="0" u="none" strike="noStrike" kern="1200" baseline="0" dirty="0" smtClean="0">
                          <a:solidFill>
                            <a:schemeClr val="dk1"/>
                          </a:solidFill>
                          <a:latin typeface="+mn-lt"/>
                          <a:ea typeface="+mn-ea"/>
                          <a:cs typeface="+mn-cs"/>
                        </a:rPr>
                        <a:t>1.3B, 1.9B, 1.2B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Common Last VC Deal</a:t>
                      </a:r>
                      <a:r>
                        <a:rPr lang="en-US" sz="1800" b="0" i="0" u="none" strike="noStrike" kern="1200" baseline="0" dirty="0" smtClean="0">
                          <a:solidFill>
                            <a:schemeClr val="dk1"/>
                          </a:solidFill>
                          <a:latin typeface="+mn-lt"/>
                          <a:ea typeface="+mn-ea"/>
                          <a:cs typeface="+mn-cs"/>
                        </a:rPr>
                        <a:t>: Later Stage VC</a:t>
                      </a:r>
                    </a:p>
                  </a:txBody>
                  <a:tcPr/>
                </a:tc>
                <a:extLst>
                  <a:ext uri="{0D108BD9-81ED-4DB2-BD59-A6C34878D82A}">
                    <a16:rowId xmlns:a16="http://schemas.microsoft.com/office/drawing/2014/main" xmlns="" val="1800907086"/>
                  </a:ext>
                </a:extLst>
              </a:tr>
            </a:tbl>
          </a:graphicData>
        </a:graphic>
      </p:graphicFrame>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885" y="127309"/>
            <a:ext cx="6610007" cy="190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Table 11">
            <a:extLst>
              <a:ext uri="{FF2B5EF4-FFF2-40B4-BE49-F238E27FC236}">
                <a16:creationId xmlns:a16="http://schemas.microsoft.com/office/drawing/2014/main" xmlns="" id="{59FCB15F-802B-4754-A321-F5F6EA79C7BE}"/>
              </a:ext>
            </a:extLst>
          </p:cNvPr>
          <p:cNvGraphicFramePr>
            <a:graphicFrameLocks noGrp="1"/>
          </p:cNvGraphicFramePr>
          <p:nvPr>
            <p:extLst>
              <p:ext uri="{D42A27DB-BD31-4B8C-83A1-F6EECF244321}">
                <p14:modId xmlns:p14="http://schemas.microsoft.com/office/powerpoint/2010/main" val="2019183674"/>
              </p:ext>
            </p:extLst>
          </p:nvPr>
        </p:nvGraphicFramePr>
        <p:xfrm>
          <a:off x="7886108" y="2358188"/>
          <a:ext cx="4064000" cy="359744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3082839790"/>
                    </a:ext>
                  </a:extLst>
                </a:gridCol>
              </a:tblGrid>
              <a:tr h="3489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Buyout Young High Returns (35)</a:t>
                      </a:r>
                      <a:endParaRPr lang="en-US" sz="1800" b="0" i="0" u="none" strike="noStrike" kern="1200" baseline="0" dirty="0" smtClean="0">
                        <a:solidFill>
                          <a:schemeClr val="lt1"/>
                        </a:solidFill>
                        <a:latin typeface="+mn-lt"/>
                        <a:ea typeface="+mn-ea"/>
                        <a:cs typeface="+mn-cs"/>
                      </a:endParaRPr>
                    </a:p>
                  </a:txBody>
                  <a:tcPr/>
                </a:tc>
                <a:extLst>
                  <a:ext uri="{0D108BD9-81ED-4DB2-BD59-A6C34878D82A}">
                    <a16:rowId xmlns:a16="http://schemas.microsoft.com/office/drawing/2014/main" xmlns="" val="2884963564"/>
                  </a:ext>
                </a:extLst>
              </a:tr>
              <a:tr h="32316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Exit Type: </a:t>
                      </a:r>
                      <a:r>
                        <a:rPr lang="en-US" sz="1800" b="0" i="0" u="none" strike="noStrike" kern="1200" baseline="0" dirty="0" smtClean="0">
                          <a:solidFill>
                            <a:schemeClr val="dk1"/>
                          </a:solidFill>
                          <a:latin typeface="+mn-lt"/>
                          <a:ea typeface="+mn-ea"/>
                          <a:cs typeface="+mn-cs"/>
                        </a:rPr>
                        <a:t>Buyout/LBO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MOIC</a:t>
                      </a:r>
                      <a:r>
                        <a:rPr lang="en-US" sz="1800" b="0" i="0" u="none" strike="noStrike" kern="1200" baseline="0" dirty="0" smtClean="0">
                          <a:solidFill>
                            <a:schemeClr val="dk1"/>
                          </a:solidFill>
                          <a:latin typeface="+mn-lt"/>
                          <a:ea typeface="+mn-ea"/>
                          <a:cs typeface="+mn-cs"/>
                        </a:rPr>
                        <a:t>: 11.01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Company Age</a:t>
                      </a:r>
                      <a:r>
                        <a:rPr lang="en-US" sz="1800" b="0" i="0" u="none" strike="noStrike" kern="1200" baseline="0" dirty="0" smtClean="0">
                          <a:solidFill>
                            <a:schemeClr val="dk1"/>
                          </a:solidFill>
                          <a:latin typeface="+mn-lt"/>
                          <a:ea typeface="+mn-ea"/>
                          <a:cs typeface="+mn-cs"/>
                        </a:rPr>
                        <a:t>: 7.04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No. of Employee: </a:t>
                      </a:r>
                      <a:r>
                        <a:rPr lang="en-US" sz="1800" b="0" i="0" u="none" strike="noStrike" kern="1200" baseline="0" dirty="0" smtClean="0">
                          <a:solidFill>
                            <a:schemeClr val="dk1"/>
                          </a:solidFill>
                          <a:latin typeface="+mn-lt"/>
                          <a:ea typeface="+mn-ea"/>
                          <a:cs typeface="+mn-cs"/>
                        </a:rPr>
                        <a:t>103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Industry</a:t>
                      </a:r>
                      <a:r>
                        <a:rPr lang="en-US" sz="1800" b="0" i="0" u="none" strike="noStrike" kern="1200" baseline="0" dirty="0" smtClean="0">
                          <a:solidFill>
                            <a:schemeClr val="dk1"/>
                          </a:solidFill>
                          <a:latin typeface="+mn-lt"/>
                          <a:ea typeface="+mn-ea"/>
                          <a:cs typeface="+mn-cs"/>
                        </a:rPr>
                        <a:t>: Software Development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Verticals: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Exit/Pre/Post size ($): </a:t>
                      </a:r>
                      <a:r>
                        <a:rPr lang="en-US" sz="1800" b="0" i="0" u="none" strike="noStrike" kern="1200" baseline="0" dirty="0" smtClean="0">
                          <a:solidFill>
                            <a:schemeClr val="dk1"/>
                          </a:solidFill>
                          <a:latin typeface="+mn-lt"/>
                          <a:ea typeface="+mn-ea"/>
                          <a:cs typeface="+mn-cs"/>
                        </a:rPr>
                        <a:t>0.72B, 2.3B, 0.54B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Common Last VC Deal: </a:t>
                      </a:r>
                      <a:r>
                        <a:rPr lang="en-US" sz="1800" b="0" i="0" u="none" strike="noStrike" kern="1200" baseline="0" dirty="0" smtClean="0">
                          <a:solidFill>
                            <a:schemeClr val="dk1"/>
                          </a:solidFill>
                          <a:latin typeface="+mn-lt"/>
                          <a:ea typeface="+mn-ea"/>
                          <a:cs typeface="+mn-cs"/>
                        </a:rPr>
                        <a:t>Early-Stage VC 	</a:t>
                      </a:r>
                    </a:p>
                    <a:p>
                      <a:endParaRPr lang="en-US" b="0" dirty="0"/>
                    </a:p>
                  </a:txBody>
                  <a:tcPr/>
                </a:tc>
                <a:extLst>
                  <a:ext uri="{0D108BD9-81ED-4DB2-BD59-A6C34878D82A}">
                    <a16:rowId xmlns:a16="http://schemas.microsoft.com/office/drawing/2014/main" xmlns="" val="1800907086"/>
                  </a:ext>
                </a:extLst>
              </a:tr>
            </a:tbl>
          </a:graphicData>
        </a:graphic>
      </p:graphicFrame>
    </p:spTree>
    <p:extLst>
      <p:ext uri="{BB962C8B-B14F-4D97-AF65-F5344CB8AC3E}">
        <p14:creationId xmlns:p14="http://schemas.microsoft.com/office/powerpoint/2010/main" val="970873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xmlns="" id="{59FCB15F-802B-4754-A321-F5F6EA79C7BE}"/>
              </a:ext>
            </a:extLst>
          </p:cNvPr>
          <p:cNvGraphicFramePr>
            <a:graphicFrameLocks noGrp="1"/>
          </p:cNvGraphicFramePr>
          <p:nvPr>
            <p:extLst>
              <p:ext uri="{D42A27DB-BD31-4B8C-83A1-F6EECF244321}">
                <p14:modId xmlns:p14="http://schemas.microsoft.com/office/powerpoint/2010/main" val="189404958"/>
              </p:ext>
            </p:extLst>
          </p:nvPr>
        </p:nvGraphicFramePr>
        <p:xfrm>
          <a:off x="295003" y="628248"/>
          <a:ext cx="7623706" cy="4297680"/>
        </p:xfrm>
        <a:graphic>
          <a:graphicData uri="http://schemas.openxmlformats.org/drawingml/2006/table">
            <a:tbl>
              <a:tblPr firstRow="1" bandRow="1">
                <a:tableStyleId>{5C22544A-7EE6-4342-B048-85BDC9FD1C3A}</a:tableStyleId>
              </a:tblPr>
              <a:tblGrid>
                <a:gridCol w="3811853">
                  <a:extLst>
                    <a:ext uri="{9D8B030D-6E8A-4147-A177-3AD203B41FA5}">
                      <a16:colId xmlns:a16="http://schemas.microsoft.com/office/drawing/2014/main" xmlns="" val="3082839790"/>
                    </a:ext>
                  </a:extLst>
                </a:gridCol>
                <a:gridCol w="3811853">
                  <a:extLst>
                    <a:ext uri="{9D8B030D-6E8A-4147-A177-3AD203B41FA5}">
                      <a16:colId xmlns:a16="http://schemas.microsoft.com/office/drawing/2014/main" xmlns="" val="401490484"/>
                    </a:ext>
                  </a:extLst>
                </a:gridCol>
              </a:tblGrid>
              <a:tr h="3046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Acquisition Young High Returns(83)</a:t>
                      </a:r>
                      <a:endParaRPr lang="en-US" sz="1800" b="0" i="0" u="none" strike="noStrike" kern="1200" baseline="0" dirty="0" smtClean="0">
                        <a:solidFill>
                          <a:schemeClr val="lt1"/>
                        </a:solidFill>
                        <a:latin typeface="+mn-lt"/>
                        <a:ea typeface="+mn-ea"/>
                        <a:cs typeface="+mn-cs"/>
                      </a:endParaRPr>
                    </a:p>
                  </a:txBody>
                  <a:tcPr/>
                </a:tc>
                <a:tc>
                  <a:txBody>
                    <a:bodyPr/>
                    <a:lstStyle/>
                    <a:p>
                      <a:pPr algn="ctr"/>
                      <a:r>
                        <a:rPr lang="en-US" dirty="0" smtClean="0"/>
                        <a:t>Acquisition Young Extreme Returns(14)</a:t>
                      </a:r>
                      <a:endParaRPr lang="en-US" dirty="0"/>
                    </a:p>
                  </a:txBody>
                  <a:tcPr/>
                </a:tc>
                <a:extLst>
                  <a:ext uri="{0D108BD9-81ED-4DB2-BD59-A6C34878D82A}">
                    <a16:rowId xmlns:a16="http://schemas.microsoft.com/office/drawing/2014/main" xmlns="" val="2884963564"/>
                  </a:ext>
                </a:extLst>
              </a:tr>
              <a:tr h="32300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Exit Type: </a:t>
                      </a:r>
                      <a:r>
                        <a:rPr lang="en-US" sz="1800" b="0" i="0" u="none" strike="noStrike" kern="1200" baseline="0" dirty="0" smtClean="0">
                          <a:solidFill>
                            <a:schemeClr val="dk1"/>
                          </a:solidFill>
                          <a:latin typeface="+mn-lt"/>
                          <a:ea typeface="+mn-ea"/>
                          <a:cs typeface="+mn-cs"/>
                        </a:rPr>
                        <a:t>Merger/Acquisition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MOIC</a:t>
                      </a:r>
                      <a:r>
                        <a:rPr lang="en-US" sz="1800" b="0" i="0" u="none" strike="noStrike" kern="1200" baseline="0" dirty="0" smtClean="0">
                          <a:solidFill>
                            <a:schemeClr val="dk1"/>
                          </a:solidFill>
                          <a:latin typeface="+mn-lt"/>
                          <a:ea typeface="+mn-ea"/>
                          <a:cs typeface="+mn-cs"/>
                        </a:rPr>
                        <a:t>: 11.93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Company Age</a:t>
                      </a:r>
                      <a:r>
                        <a:rPr lang="en-US" sz="1800" b="0" i="0" u="none" strike="noStrike" kern="1200" baseline="0" dirty="0" smtClean="0">
                          <a:solidFill>
                            <a:schemeClr val="dk1"/>
                          </a:solidFill>
                          <a:latin typeface="+mn-lt"/>
                          <a:ea typeface="+mn-ea"/>
                          <a:cs typeface="+mn-cs"/>
                        </a:rPr>
                        <a:t>: 7.04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No. of Employee: </a:t>
                      </a:r>
                      <a:r>
                        <a:rPr lang="en-US" sz="1800" b="0" i="0" u="none" strike="noStrike" kern="1200" baseline="0" dirty="0" smtClean="0">
                          <a:solidFill>
                            <a:schemeClr val="dk1"/>
                          </a:solidFill>
                          <a:latin typeface="+mn-lt"/>
                          <a:ea typeface="+mn-ea"/>
                          <a:cs typeface="+mn-cs"/>
                        </a:rPr>
                        <a:t>38</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Industry: </a:t>
                      </a:r>
                      <a:r>
                        <a:rPr lang="en-US" sz="1800" b="0" i="0" u="none" strike="noStrike" kern="1200" baseline="0" dirty="0" smtClean="0">
                          <a:solidFill>
                            <a:schemeClr val="dk1"/>
                          </a:solidFill>
                          <a:latin typeface="+mn-lt"/>
                          <a:ea typeface="+mn-ea"/>
                          <a:cs typeface="+mn-cs"/>
                        </a:rPr>
                        <a:t>Business/Productivity Software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Verticals: </a:t>
                      </a:r>
                      <a:r>
                        <a:rPr lang="en-US" sz="1800" b="0" i="0" u="none" strike="noStrike" kern="1200" baseline="0" dirty="0" smtClean="0">
                          <a:solidFill>
                            <a:schemeClr val="dk1"/>
                          </a:solidFill>
                          <a:latin typeface="+mn-lt"/>
                          <a:ea typeface="+mn-ea"/>
                          <a:cs typeface="+mn-cs"/>
                        </a:rPr>
                        <a:t>AI, Big Data, </a:t>
                      </a:r>
                      <a:r>
                        <a:rPr lang="en-US" sz="1800" b="0" i="0" u="none" strike="noStrike" kern="1200" baseline="0" dirty="0" err="1" smtClean="0">
                          <a:solidFill>
                            <a:schemeClr val="dk1"/>
                          </a:solidFill>
                          <a:latin typeface="+mn-lt"/>
                          <a:ea typeface="+mn-ea"/>
                          <a:cs typeface="+mn-cs"/>
                        </a:rPr>
                        <a:t>SaaS</a:t>
                      </a:r>
                      <a:r>
                        <a:rPr lang="en-US" sz="1800" b="0" i="0" u="none" strike="noStrike" kern="1200" baseline="0" dirty="0" smtClean="0">
                          <a:solidFill>
                            <a:schemeClr val="dk1"/>
                          </a:solidFill>
                          <a:latin typeface="+mn-lt"/>
                          <a:ea typeface="+mn-ea"/>
                          <a:cs typeface="+mn-cs"/>
                        </a:rPr>
                        <a:t>, TMT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Exit/Pre/Post size ($): </a:t>
                      </a:r>
                      <a:r>
                        <a:rPr lang="en-US" sz="1800" b="0" i="0" u="none" strike="noStrike" kern="1200" baseline="0" dirty="0" smtClean="0">
                          <a:solidFill>
                            <a:schemeClr val="dk1"/>
                          </a:solidFill>
                          <a:latin typeface="+mn-lt"/>
                          <a:ea typeface="+mn-ea"/>
                          <a:cs typeface="+mn-cs"/>
                        </a:rPr>
                        <a:t>0.72B, 2.4B, 0.69B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Common Last VC Deal: </a:t>
                      </a:r>
                      <a:r>
                        <a:rPr lang="en-US" sz="1800" b="0" i="0" u="none" strike="noStrike" kern="1200" baseline="0" dirty="0" smtClean="0">
                          <a:solidFill>
                            <a:schemeClr val="dk1"/>
                          </a:solidFill>
                          <a:latin typeface="+mn-lt"/>
                          <a:ea typeface="+mn-ea"/>
                          <a:cs typeface="+mn-cs"/>
                        </a:rPr>
                        <a:t>Series A 	</a:t>
                      </a:r>
                    </a:p>
                    <a:p>
                      <a:endParaRPr lang="en-US"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Exit Type: </a:t>
                      </a:r>
                      <a:r>
                        <a:rPr lang="en-US" sz="1800" b="0" i="0" u="none" strike="noStrike" kern="1200" baseline="0" dirty="0" smtClean="0">
                          <a:solidFill>
                            <a:schemeClr val="dk1"/>
                          </a:solidFill>
                          <a:latin typeface="+mn-lt"/>
                          <a:ea typeface="+mn-ea"/>
                          <a:cs typeface="+mn-cs"/>
                        </a:rPr>
                        <a:t>Merger/Acquisition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MOIC</a:t>
                      </a:r>
                      <a:r>
                        <a:rPr lang="en-US" sz="1800" b="0" i="0" u="none" strike="noStrike" kern="1200" baseline="0" dirty="0" smtClean="0">
                          <a:solidFill>
                            <a:schemeClr val="dk1"/>
                          </a:solidFill>
                          <a:latin typeface="+mn-lt"/>
                          <a:ea typeface="+mn-ea"/>
                          <a:cs typeface="+mn-cs"/>
                        </a:rPr>
                        <a:t>: 23.24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Company Age</a:t>
                      </a:r>
                      <a:r>
                        <a:rPr lang="en-US" sz="1800" b="0" i="0" u="none" strike="noStrike" kern="1200" baseline="0" dirty="0" smtClean="0">
                          <a:solidFill>
                            <a:schemeClr val="dk1"/>
                          </a:solidFill>
                          <a:latin typeface="+mn-lt"/>
                          <a:ea typeface="+mn-ea"/>
                          <a:cs typeface="+mn-cs"/>
                        </a:rPr>
                        <a:t>: 10.04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No. of Employee</a:t>
                      </a:r>
                      <a:r>
                        <a:rPr lang="en-US" sz="1800" b="0" i="0" u="none" strike="noStrike" kern="1200" baseline="0" dirty="0" smtClean="0">
                          <a:solidFill>
                            <a:schemeClr val="dk1"/>
                          </a:solidFill>
                          <a:latin typeface="+mn-lt"/>
                          <a:ea typeface="+mn-ea"/>
                          <a:cs typeface="+mn-cs"/>
                        </a:rPr>
                        <a:t>: 318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Industry</a:t>
                      </a:r>
                      <a:r>
                        <a:rPr lang="en-US" sz="1800" b="0" i="0" u="none" strike="noStrike" kern="1200" baseline="0" dirty="0" smtClean="0">
                          <a:solidFill>
                            <a:schemeClr val="dk1"/>
                          </a:solidFill>
                          <a:latin typeface="+mn-lt"/>
                          <a:ea typeface="+mn-ea"/>
                          <a:cs typeface="+mn-cs"/>
                        </a:rPr>
                        <a:t>: Automation/Workflow Software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Verticals: </a:t>
                      </a:r>
                      <a:r>
                        <a:rPr lang="en-US" sz="1800" b="0" i="0" u="none" strike="noStrike" kern="1200" baseline="0" dirty="0" smtClean="0">
                          <a:solidFill>
                            <a:schemeClr val="dk1"/>
                          </a:solidFill>
                          <a:latin typeface="+mn-lt"/>
                          <a:ea typeface="+mn-ea"/>
                          <a:cs typeface="+mn-cs"/>
                        </a:rPr>
                        <a:t>Robotics and Drones, AI, 3D printing, Cloud Tech &amp; </a:t>
                      </a:r>
                      <a:r>
                        <a:rPr lang="en-US" sz="1800" b="0" i="0" u="none" strike="noStrike" kern="1200" baseline="0" dirty="0" err="1" smtClean="0">
                          <a:solidFill>
                            <a:schemeClr val="dk1"/>
                          </a:solidFill>
                          <a:latin typeface="+mn-lt"/>
                          <a:ea typeface="+mn-ea"/>
                          <a:cs typeface="+mn-cs"/>
                        </a:rPr>
                        <a:t>DevOps</a:t>
                      </a:r>
                      <a:r>
                        <a:rPr lang="en-US" sz="1800" b="0" i="0" u="none" strike="noStrike" kern="1200" baseline="0" dirty="0" smtClean="0">
                          <a:solidFill>
                            <a:schemeClr val="dk1"/>
                          </a:solidFill>
                          <a:latin typeface="+mn-lt"/>
                          <a:ea typeface="+mn-ea"/>
                          <a:cs typeface="+mn-cs"/>
                        </a:rPr>
                        <a:t>, </a:t>
                      </a:r>
                      <a:r>
                        <a:rPr lang="en-US" sz="1800" b="0" i="0" u="none" strike="noStrike" kern="1200" baseline="0" dirty="0" err="1" smtClean="0">
                          <a:solidFill>
                            <a:schemeClr val="dk1"/>
                          </a:solidFill>
                          <a:latin typeface="+mn-lt"/>
                          <a:ea typeface="+mn-ea"/>
                          <a:cs typeface="+mn-cs"/>
                        </a:rPr>
                        <a:t>SaaS</a:t>
                      </a:r>
                      <a:r>
                        <a:rPr lang="en-US" sz="1800" b="0" i="0" u="none" strike="noStrike" kern="1200" baseline="0" dirty="0" smtClean="0">
                          <a:solidFill>
                            <a:schemeClr val="dk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Avg. Exit/Pre/Post size: </a:t>
                      </a:r>
                      <a:r>
                        <a:rPr lang="en-US" sz="1800" b="0" i="0" u="none" strike="noStrike" kern="1200" baseline="0" dirty="0" smtClean="0">
                          <a:solidFill>
                            <a:schemeClr val="dk1"/>
                          </a:solidFill>
                          <a:latin typeface="+mn-lt"/>
                          <a:ea typeface="+mn-ea"/>
                          <a:cs typeface="+mn-cs"/>
                        </a:rPr>
                        <a:t>1.1B, 1.1B, 1.1B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dk1"/>
                          </a:solidFill>
                          <a:latin typeface="+mn-lt"/>
                          <a:ea typeface="+mn-ea"/>
                          <a:cs typeface="+mn-cs"/>
                        </a:rPr>
                        <a:t>Common Last VC Deal: </a:t>
                      </a:r>
                      <a:r>
                        <a:rPr lang="en-US" sz="1800" b="0" i="0" u="none" strike="noStrike" kern="1200" baseline="0" dirty="0" smtClean="0">
                          <a:solidFill>
                            <a:schemeClr val="dk1"/>
                          </a:solidFill>
                          <a:latin typeface="+mn-lt"/>
                          <a:ea typeface="+mn-ea"/>
                          <a:cs typeface="+mn-cs"/>
                        </a:rPr>
                        <a:t>Early-Stage VC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kern="1200" baseline="0" dirty="0" smtClean="0">
                        <a:solidFill>
                          <a:schemeClr val="dk1"/>
                        </a:solidFill>
                        <a:latin typeface="+mn-lt"/>
                        <a:ea typeface="+mn-ea"/>
                        <a:cs typeface="+mn-cs"/>
                      </a:endParaRPr>
                    </a:p>
                  </a:txBody>
                  <a:tcPr/>
                </a:tc>
                <a:extLst>
                  <a:ext uri="{0D108BD9-81ED-4DB2-BD59-A6C34878D82A}">
                    <a16:rowId xmlns:a16="http://schemas.microsoft.com/office/drawing/2014/main" xmlns="" val="1800907086"/>
                  </a:ext>
                </a:extLst>
              </a:tr>
            </a:tbl>
          </a:graphicData>
        </a:graphic>
      </p:graphicFrame>
      <p:graphicFrame>
        <p:nvGraphicFramePr>
          <p:cNvPr id="10" name="Table 11">
            <a:extLst>
              <a:ext uri="{FF2B5EF4-FFF2-40B4-BE49-F238E27FC236}">
                <a16:creationId xmlns:a16="http://schemas.microsoft.com/office/drawing/2014/main" xmlns="" id="{59FCB15F-802B-4754-A321-F5F6EA79C7BE}"/>
              </a:ext>
            </a:extLst>
          </p:cNvPr>
          <p:cNvGraphicFramePr>
            <a:graphicFrameLocks noGrp="1"/>
          </p:cNvGraphicFramePr>
          <p:nvPr>
            <p:extLst>
              <p:ext uri="{D42A27DB-BD31-4B8C-83A1-F6EECF244321}">
                <p14:modId xmlns:p14="http://schemas.microsoft.com/office/powerpoint/2010/main" val="1438928320"/>
              </p:ext>
            </p:extLst>
          </p:nvPr>
        </p:nvGraphicFramePr>
        <p:xfrm>
          <a:off x="7874076" y="625641"/>
          <a:ext cx="4064000" cy="429527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3082839790"/>
                    </a:ext>
                  </a:extLst>
                </a:gridCol>
              </a:tblGrid>
              <a:tr h="6740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baseline="0" dirty="0" smtClean="0">
                          <a:solidFill>
                            <a:schemeClr val="lt1"/>
                          </a:solidFill>
                          <a:latin typeface="+mn-lt"/>
                          <a:ea typeface="+mn-ea"/>
                          <a:cs typeface="+mn-cs"/>
                        </a:rPr>
                        <a:t>Acquisition Old Good Returns (121)</a:t>
                      </a:r>
                      <a:endParaRPr lang="en-US" sz="1800" b="0" i="0" u="none" strike="noStrike" kern="1200" baseline="0" dirty="0" smtClean="0">
                        <a:solidFill>
                          <a:schemeClr val="lt1"/>
                        </a:solidFill>
                        <a:latin typeface="+mn-lt"/>
                        <a:ea typeface="+mn-ea"/>
                        <a:cs typeface="+mn-cs"/>
                      </a:endParaRPr>
                    </a:p>
                  </a:txBody>
                  <a:tcPr/>
                </a:tc>
                <a:extLst>
                  <a:ext uri="{0D108BD9-81ED-4DB2-BD59-A6C34878D82A}">
                    <a16:rowId xmlns:a16="http://schemas.microsoft.com/office/drawing/2014/main" xmlns="" val="2884963564"/>
                  </a:ext>
                </a:extLst>
              </a:tr>
              <a:tr h="3621188">
                <a:tc>
                  <a:txBody>
                    <a:bodyPr/>
                    <a:lstStyle/>
                    <a:p>
                      <a:r>
                        <a:rPr lang="en-US" sz="1800" b="1" i="0" u="none" strike="noStrike" kern="1200" baseline="0" dirty="0" smtClean="0">
                          <a:solidFill>
                            <a:schemeClr val="dk1"/>
                          </a:solidFill>
                          <a:latin typeface="+mn-lt"/>
                          <a:ea typeface="+mn-ea"/>
                          <a:cs typeface="+mn-cs"/>
                        </a:rPr>
                        <a:t>Exit Type: </a:t>
                      </a:r>
                      <a:r>
                        <a:rPr lang="en-US" sz="1800" b="0" i="0" u="none" strike="noStrike" kern="1200" baseline="0" dirty="0" smtClean="0">
                          <a:solidFill>
                            <a:schemeClr val="dk1"/>
                          </a:solidFill>
                          <a:latin typeface="+mn-lt"/>
                          <a:ea typeface="+mn-ea"/>
                          <a:cs typeface="+mn-cs"/>
                        </a:rPr>
                        <a:t>Merger/Acquisition </a:t>
                      </a:r>
                    </a:p>
                    <a:p>
                      <a:r>
                        <a:rPr lang="en-US" sz="1800" b="1" i="0" u="none" strike="noStrike" kern="1200" baseline="0" dirty="0" smtClean="0">
                          <a:solidFill>
                            <a:schemeClr val="dk1"/>
                          </a:solidFill>
                          <a:latin typeface="+mn-lt"/>
                          <a:ea typeface="+mn-ea"/>
                          <a:cs typeface="+mn-cs"/>
                        </a:rPr>
                        <a:t>Avg. MOIC</a:t>
                      </a:r>
                      <a:r>
                        <a:rPr lang="en-US" sz="1800" b="0" i="0" u="none" strike="noStrike" kern="1200" baseline="0" dirty="0" smtClean="0">
                          <a:solidFill>
                            <a:schemeClr val="dk1"/>
                          </a:solidFill>
                          <a:latin typeface="+mn-lt"/>
                          <a:ea typeface="+mn-ea"/>
                          <a:cs typeface="+mn-cs"/>
                        </a:rPr>
                        <a:t>: 7.43 </a:t>
                      </a:r>
                    </a:p>
                    <a:p>
                      <a:r>
                        <a:rPr lang="en-US" sz="1800" b="1" i="0" u="none" strike="noStrike" kern="1200" baseline="0" dirty="0" smtClean="0">
                          <a:solidFill>
                            <a:schemeClr val="dk1"/>
                          </a:solidFill>
                          <a:latin typeface="+mn-lt"/>
                          <a:ea typeface="+mn-ea"/>
                          <a:cs typeface="+mn-cs"/>
                        </a:rPr>
                        <a:t>Avg. Company Age</a:t>
                      </a:r>
                      <a:r>
                        <a:rPr lang="en-US" sz="1800" b="0" i="0" u="none" strike="noStrike" kern="1200" baseline="0" dirty="0" smtClean="0">
                          <a:solidFill>
                            <a:schemeClr val="dk1"/>
                          </a:solidFill>
                          <a:latin typeface="+mn-lt"/>
                          <a:ea typeface="+mn-ea"/>
                          <a:cs typeface="+mn-cs"/>
                        </a:rPr>
                        <a:t>: 11.06 </a:t>
                      </a:r>
                    </a:p>
                    <a:p>
                      <a:r>
                        <a:rPr lang="en-US" sz="1800" b="1" i="0" u="none" strike="noStrike" kern="1200" baseline="0" dirty="0" smtClean="0">
                          <a:solidFill>
                            <a:schemeClr val="dk1"/>
                          </a:solidFill>
                          <a:latin typeface="+mn-lt"/>
                          <a:ea typeface="+mn-ea"/>
                          <a:cs typeface="+mn-cs"/>
                        </a:rPr>
                        <a:t>Avg. No. of Employee: </a:t>
                      </a:r>
                      <a:r>
                        <a:rPr lang="en-US" sz="1800" b="0" i="0" u="none" strike="noStrike" kern="1200" baseline="0" dirty="0" smtClean="0">
                          <a:solidFill>
                            <a:schemeClr val="dk1"/>
                          </a:solidFill>
                          <a:latin typeface="+mn-lt"/>
                          <a:ea typeface="+mn-ea"/>
                          <a:cs typeface="+mn-cs"/>
                        </a:rPr>
                        <a:t>493 </a:t>
                      </a:r>
                    </a:p>
                    <a:p>
                      <a:r>
                        <a:rPr lang="en-US" sz="1800" b="1" i="0" u="none" strike="noStrike" kern="1200" baseline="0" dirty="0" smtClean="0">
                          <a:solidFill>
                            <a:schemeClr val="dk1"/>
                          </a:solidFill>
                          <a:latin typeface="+mn-lt"/>
                          <a:ea typeface="+mn-ea"/>
                          <a:cs typeface="+mn-cs"/>
                        </a:rPr>
                        <a:t>Industry: </a:t>
                      </a:r>
                      <a:r>
                        <a:rPr lang="en-US" sz="1800" b="0" i="0" u="none" strike="noStrike" kern="1200" baseline="0" dirty="0" smtClean="0">
                          <a:solidFill>
                            <a:schemeClr val="dk1"/>
                          </a:solidFill>
                          <a:latin typeface="+mn-lt"/>
                          <a:ea typeface="+mn-ea"/>
                          <a:cs typeface="+mn-cs"/>
                        </a:rPr>
                        <a:t>Software Development </a:t>
                      </a:r>
                      <a:r>
                        <a:rPr lang="en-US" sz="1800" b="1" i="0" u="none" strike="noStrike" kern="1200" baseline="0" dirty="0" smtClean="0">
                          <a:solidFill>
                            <a:schemeClr val="dk1"/>
                          </a:solidFill>
                          <a:latin typeface="+mn-lt"/>
                          <a:ea typeface="+mn-ea"/>
                          <a:cs typeface="+mn-cs"/>
                        </a:rPr>
                        <a:t>Verticals</a:t>
                      </a:r>
                      <a:r>
                        <a:rPr lang="en-US" sz="1800" b="0" i="0" u="none" strike="noStrike" kern="1200" baseline="0" dirty="0" smtClean="0">
                          <a:solidFill>
                            <a:schemeClr val="dk1"/>
                          </a:solidFill>
                          <a:latin typeface="+mn-lt"/>
                          <a:ea typeface="+mn-ea"/>
                          <a:cs typeface="+mn-cs"/>
                        </a:rPr>
                        <a:t>: Cloud Tech &amp; </a:t>
                      </a:r>
                      <a:r>
                        <a:rPr lang="en-US" sz="1800" b="0" i="0" u="none" strike="noStrike" kern="1200" baseline="0" dirty="0" err="1" smtClean="0">
                          <a:solidFill>
                            <a:schemeClr val="dk1"/>
                          </a:solidFill>
                          <a:latin typeface="+mn-lt"/>
                          <a:ea typeface="+mn-ea"/>
                          <a:cs typeface="+mn-cs"/>
                        </a:rPr>
                        <a:t>DevOps</a:t>
                      </a:r>
                      <a:r>
                        <a:rPr lang="en-US" sz="1800" b="0" i="0" u="none" strike="noStrike" kern="1200" baseline="0" dirty="0" smtClean="0">
                          <a:solidFill>
                            <a:schemeClr val="dk1"/>
                          </a:solidFill>
                          <a:latin typeface="+mn-lt"/>
                          <a:ea typeface="+mn-ea"/>
                          <a:cs typeface="+mn-cs"/>
                        </a:rPr>
                        <a:t>, Mobile Avg. </a:t>
                      </a:r>
                    </a:p>
                    <a:p>
                      <a:r>
                        <a:rPr lang="en-US" sz="1800" b="1" i="0" u="none" strike="noStrike" kern="1200" baseline="0" dirty="0" smtClean="0">
                          <a:solidFill>
                            <a:schemeClr val="dk1"/>
                          </a:solidFill>
                          <a:latin typeface="+mn-lt"/>
                          <a:ea typeface="+mn-ea"/>
                          <a:cs typeface="+mn-cs"/>
                        </a:rPr>
                        <a:t>Exit/Pre/Post size: </a:t>
                      </a:r>
                      <a:r>
                        <a:rPr lang="en-US" sz="1800" b="0" i="0" u="none" strike="noStrike" kern="1200" baseline="0" dirty="0" smtClean="0">
                          <a:solidFill>
                            <a:schemeClr val="dk1"/>
                          </a:solidFill>
                          <a:latin typeface="+mn-lt"/>
                          <a:ea typeface="+mn-ea"/>
                          <a:cs typeface="+mn-cs"/>
                        </a:rPr>
                        <a:t>0.56B, 2.1B, 0.45B </a:t>
                      </a:r>
                    </a:p>
                    <a:p>
                      <a:r>
                        <a:rPr lang="en-US" sz="1800" b="1" i="0" u="none" strike="noStrike" kern="1200" baseline="0" dirty="0" smtClean="0">
                          <a:solidFill>
                            <a:schemeClr val="dk1"/>
                          </a:solidFill>
                          <a:latin typeface="+mn-lt"/>
                          <a:ea typeface="+mn-ea"/>
                          <a:cs typeface="+mn-cs"/>
                        </a:rPr>
                        <a:t>Common Last VC Deal</a:t>
                      </a:r>
                      <a:r>
                        <a:rPr lang="en-US" sz="1800" b="0" i="0" u="none" strike="noStrike" kern="1200" baseline="0" dirty="0" smtClean="0">
                          <a:solidFill>
                            <a:schemeClr val="dk1"/>
                          </a:solidFill>
                          <a:latin typeface="+mn-lt"/>
                          <a:ea typeface="+mn-ea"/>
                          <a:cs typeface="+mn-cs"/>
                        </a:rPr>
                        <a:t>: Early-Stage VC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	</a:t>
                      </a:r>
                    </a:p>
                    <a:p>
                      <a:endParaRPr lang="en-US" b="0" dirty="0"/>
                    </a:p>
                  </a:txBody>
                  <a:tcPr/>
                </a:tc>
                <a:extLst>
                  <a:ext uri="{0D108BD9-81ED-4DB2-BD59-A6C34878D82A}">
                    <a16:rowId xmlns:a16="http://schemas.microsoft.com/office/drawing/2014/main" xmlns="" val="1800907086"/>
                  </a:ext>
                </a:extLst>
              </a:tr>
            </a:tbl>
          </a:graphicData>
        </a:graphic>
      </p:graphicFrame>
      <p:sp>
        <p:nvSpPr>
          <p:cNvPr id="2" name="Rectangle 1"/>
          <p:cNvSpPr/>
          <p:nvPr/>
        </p:nvSpPr>
        <p:spPr>
          <a:xfrm>
            <a:off x="1411703" y="5391289"/>
            <a:ext cx="9152021" cy="1200329"/>
          </a:xfrm>
          <a:prstGeom prst="rect">
            <a:avLst/>
          </a:prstGeom>
        </p:spPr>
        <p:txBody>
          <a:bodyPr wrap="square">
            <a:spAutoFit/>
          </a:bodyPr>
          <a:lstStyle/>
          <a:p>
            <a:r>
              <a:rPr lang="en-US" b="1" dirty="0" smtClean="0">
                <a:sym typeface="Wingdings" pitchFamily="2" charset="2"/>
              </a:rPr>
              <a:t> </a:t>
            </a:r>
            <a:r>
              <a:rPr lang="en-US" b="1" dirty="0" smtClean="0"/>
              <a:t>“</a:t>
            </a:r>
            <a:r>
              <a:rPr lang="en-US" b="1" dirty="0">
                <a:solidFill>
                  <a:srgbClr val="FF0000"/>
                </a:solidFill>
              </a:rPr>
              <a:t>Acquisition Young Extreme returns” </a:t>
            </a:r>
            <a:r>
              <a:rPr lang="en-US" b="1" dirty="0"/>
              <a:t>clusters </a:t>
            </a:r>
            <a:r>
              <a:rPr lang="en-US" b="1" dirty="0" smtClean="0"/>
              <a:t>is the best as </a:t>
            </a:r>
            <a:r>
              <a:rPr lang="en-US" b="1" dirty="0"/>
              <a:t>the companies in this cluster have an average post valuation of $1.1 billion. Similarly, other clusters with high returns can also be subject to the interest of sponsors, although companies might not achieve unicorn status. </a:t>
            </a:r>
            <a:endParaRPr lang="en-US" b="1" dirty="0"/>
          </a:p>
        </p:txBody>
      </p:sp>
    </p:spTree>
    <p:extLst>
      <p:ext uri="{BB962C8B-B14F-4D97-AF65-F5344CB8AC3E}">
        <p14:creationId xmlns:p14="http://schemas.microsoft.com/office/powerpoint/2010/main" val="4105840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4"/>
          <p:cNvSpPr/>
          <p:nvPr/>
        </p:nvSpPr>
        <p:spPr>
          <a:xfrm>
            <a:off x="4160432" y="1853650"/>
            <a:ext cx="1007285" cy="916233"/>
          </a:xfrm>
          <a:custGeom>
            <a:avLst/>
            <a:gdLst/>
            <a:ahLst/>
            <a:cxnLst/>
            <a:rect l="l" t="t" r="r" b="b"/>
            <a:pathLst>
              <a:path w="9135" h="8309" extrusionOk="0">
                <a:moveTo>
                  <a:pt x="4569" y="1"/>
                </a:moveTo>
                <a:cubicBezTo>
                  <a:pt x="2681" y="1"/>
                  <a:pt x="972" y="1299"/>
                  <a:pt x="524" y="3217"/>
                </a:cubicBezTo>
                <a:cubicBezTo>
                  <a:pt x="1" y="5451"/>
                  <a:pt x="1395" y="7676"/>
                  <a:pt x="3630" y="8199"/>
                </a:cubicBezTo>
                <a:cubicBezTo>
                  <a:pt x="3947" y="8273"/>
                  <a:pt x="4265" y="8309"/>
                  <a:pt x="4577" y="8309"/>
                </a:cubicBezTo>
                <a:cubicBezTo>
                  <a:pt x="6465" y="8309"/>
                  <a:pt x="8172" y="7010"/>
                  <a:pt x="8612" y="5093"/>
                </a:cubicBezTo>
                <a:cubicBezTo>
                  <a:pt x="9135" y="2858"/>
                  <a:pt x="7751" y="633"/>
                  <a:pt x="5516" y="110"/>
                </a:cubicBezTo>
                <a:cubicBezTo>
                  <a:pt x="5199" y="36"/>
                  <a:pt x="4881" y="1"/>
                  <a:pt x="4569" y="1"/>
                </a:cubicBez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047" name="Google Shape;1047;p4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b="1"/>
              <a:t>OUR PROJECT PROCESS</a:t>
            </a:r>
            <a:endParaRPr b="1" dirty="0"/>
          </a:p>
        </p:txBody>
      </p:sp>
      <p:sp>
        <p:nvSpPr>
          <p:cNvPr id="1049" name="Google Shape;1049;p44"/>
          <p:cNvSpPr txBox="1">
            <a:spLocks noGrp="1"/>
          </p:cNvSpPr>
          <p:nvPr>
            <p:ph type="subTitle" idx="4294967295"/>
          </p:nvPr>
        </p:nvSpPr>
        <p:spPr>
          <a:xfrm>
            <a:off x="3317875" y="4289955"/>
            <a:ext cx="2625725" cy="1058862"/>
          </a:xfrm>
          <a:prstGeom prst="rect">
            <a:avLst/>
          </a:prstGeom>
          <a:ln>
            <a:noFill/>
          </a:ln>
        </p:spPr>
        <p:txBody>
          <a:bodyPr spcFirstLastPara="1" vert="horz" wrap="square" lIns="121900" tIns="121900" rIns="121900" bIns="121900" rtlCol="0" anchor="t" anchorCtr="0">
            <a:noAutofit/>
          </a:bodyPr>
          <a:lstStyle/>
          <a:p>
            <a:pPr marL="0" indent="0" algn="ctr">
              <a:buNone/>
            </a:pPr>
            <a:r>
              <a:rPr lang="en-US" dirty="0"/>
              <a:t>Dealing with missing data, Anomaly Detection</a:t>
            </a:r>
          </a:p>
        </p:txBody>
      </p:sp>
      <p:sp>
        <p:nvSpPr>
          <p:cNvPr id="1051" name="Google Shape;1051;p44"/>
          <p:cNvSpPr txBox="1">
            <a:spLocks noGrp="1"/>
          </p:cNvSpPr>
          <p:nvPr>
            <p:ph type="subTitle" idx="4294967295"/>
          </p:nvPr>
        </p:nvSpPr>
        <p:spPr>
          <a:xfrm>
            <a:off x="422984" y="4586287"/>
            <a:ext cx="2517775" cy="1444625"/>
          </a:xfrm>
          <a:prstGeom prst="rect">
            <a:avLst/>
          </a:prstGeom>
        </p:spPr>
        <p:txBody>
          <a:bodyPr spcFirstLastPara="1" vert="horz" wrap="square" lIns="121900" tIns="121900" rIns="121900" bIns="121900" rtlCol="0" anchor="t" anchorCtr="0">
            <a:noAutofit/>
          </a:bodyPr>
          <a:lstStyle/>
          <a:p>
            <a:pPr marL="0" indent="0" algn="ctr">
              <a:buNone/>
            </a:pPr>
            <a:r>
              <a:rPr lang="en-US" dirty="0"/>
              <a:t>Using Tableau and correlation matrix</a:t>
            </a:r>
          </a:p>
          <a:p>
            <a:pPr marL="0" indent="0" algn="ctr">
              <a:spcBef>
                <a:spcPts val="2133"/>
              </a:spcBef>
              <a:spcAft>
                <a:spcPts val="2133"/>
              </a:spcAft>
              <a:buNone/>
            </a:pPr>
            <a:endParaRPr sz="1867" dirty="0"/>
          </a:p>
        </p:txBody>
      </p:sp>
      <p:sp>
        <p:nvSpPr>
          <p:cNvPr id="1053" name="Google Shape;1053;p44"/>
          <p:cNvSpPr txBox="1">
            <a:spLocks noGrp="1"/>
          </p:cNvSpPr>
          <p:nvPr>
            <p:ph type="subTitle" idx="4294967295"/>
          </p:nvPr>
        </p:nvSpPr>
        <p:spPr>
          <a:xfrm>
            <a:off x="6259984" y="4179359"/>
            <a:ext cx="2625725" cy="1060450"/>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2133"/>
              </a:spcAft>
              <a:buNone/>
            </a:pPr>
            <a:r>
              <a:rPr lang="en-US" dirty="0"/>
              <a:t>Feature Engineering,</a:t>
            </a:r>
          </a:p>
          <a:p>
            <a:pPr marL="0" indent="0" algn="ctr">
              <a:spcBef>
                <a:spcPts val="0"/>
              </a:spcBef>
              <a:spcAft>
                <a:spcPts val="2133"/>
              </a:spcAft>
              <a:buNone/>
            </a:pPr>
            <a:r>
              <a:rPr lang="en-US" dirty="0"/>
              <a:t>Boruta Analysis,</a:t>
            </a:r>
          </a:p>
          <a:p>
            <a:pPr marL="0" indent="0" algn="ctr">
              <a:spcBef>
                <a:spcPts val="0"/>
              </a:spcBef>
              <a:spcAft>
                <a:spcPts val="2133"/>
              </a:spcAft>
              <a:buNone/>
            </a:pPr>
            <a:r>
              <a:rPr lang="en-US" dirty="0"/>
              <a:t>Predictive modeling</a:t>
            </a:r>
            <a:endParaRPr dirty="0"/>
          </a:p>
        </p:txBody>
      </p:sp>
      <p:sp>
        <p:nvSpPr>
          <p:cNvPr id="1055" name="Google Shape;1055;p44"/>
          <p:cNvSpPr txBox="1">
            <a:spLocks noGrp="1"/>
          </p:cNvSpPr>
          <p:nvPr>
            <p:ph type="subTitle" idx="4294967295"/>
          </p:nvPr>
        </p:nvSpPr>
        <p:spPr>
          <a:xfrm>
            <a:off x="9075760" y="4367169"/>
            <a:ext cx="3019425" cy="871538"/>
          </a:xfrm>
          <a:prstGeom prst="rect">
            <a:avLst/>
          </a:prstGeom>
        </p:spPr>
        <p:txBody>
          <a:bodyPr spcFirstLastPara="1" vert="horz" wrap="square" lIns="121900" tIns="121900" rIns="121900" bIns="121900" rtlCol="0" anchor="t" anchorCtr="0">
            <a:noAutofit/>
          </a:bodyPr>
          <a:lstStyle/>
          <a:p>
            <a:pPr marL="0" indent="0" algn="ctr">
              <a:buNone/>
            </a:pPr>
            <a:r>
              <a:rPr lang="en-US" dirty="0"/>
              <a:t>Answer Sponsor’s questions + conclusion</a:t>
            </a:r>
          </a:p>
        </p:txBody>
      </p:sp>
      <p:sp>
        <p:nvSpPr>
          <p:cNvPr id="1056" name="Google Shape;1056;p44"/>
          <p:cNvSpPr txBox="1">
            <a:spLocks noGrp="1"/>
          </p:cNvSpPr>
          <p:nvPr>
            <p:ph type="title" idx="4294967295"/>
          </p:nvPr>
        </p:nvSpPr>
        <p:spPr>
          <a:xfrm>
            <a:off x="3271072" y="2820987"/>
            <a:ext cx="2859088" cy="911225"/>
          </a:xfrm>
          <a:prstGeom prst="rect">
            <a:avLst/>
          </a:prstGeom>
        </p:spPr>
        <p:txBody>
          <a:bodyPr spcFirstLastPara="1" vert="horz" wrap="square" lIns="121900" tIns="121900" rIns="121900" bIns="121900" rtlCol="0" anchor="t" anchorCtr="0">
            <a:noAutofit/>
          </a:bodyPr>
          <a:lstStyle/>
          <a:p>
            <a:pPr algn="ctr">
              <a:spcBef>
                <a:spcPts val="0"/>
              </a:spcBef>
            </a:pPr>
            <a:r>
              <a:rPr lang="en-US" sz="2400" b="1" dirty="0"/>
              <a:t>Data cleaning and preparation</a:t>
            </a:r>
            <a:br>
              <a:rPr lang="en-US" sz="2400" b="1" dirty="0"/>
            </a:br>
            <a:endParaRPr sz="2400" b="1" dirty="0"/>
          </a:p>
        </p:txBody>
      </p:sp>
      <p:sp>
        <p:nvSpPr>
          <p:cNvPr id="1057" name="Google Shape;1057;p44"/>
          <p:cNvSpPr txBox="1">
            <a:spLocks noGrp="1"/>
          </p:cNvSpPr>
          <p:nvPr>
            <p:ph type="title" idx="4294967295"/>
          </p:nvPr>
        </p:nvSpPr>
        <p:spPr>
          <a:xfrm>
            <a:off x="618308" y="2953841"/>
            <a:ext cx="2422525" cy="911225"/>
          </a:xfrm>
          <a:prstGeom prst="rect">
            <a:avLst/>
          </a:prstGeom>
        </p:spPr>
        <p:txBody>
          <a:bodyPr spcFirstLastPara="1" vert="horz" wrap="square" lIns="121900" tIns="121900" rIns="121900" bIns="121900" rtlCol="0" anchor="t" anchorCtr="0">
            <a:noAutofit/>
          </a:bodyPr>
          <a:lstStyle/>
          <a:p>
            <a:pPr algn="ctr">
              <a:spcBef>
                <a:spcPts val="0"/>
              </a:spcBef>
            </a:pPr>
            <a:r>
              <a:rPr lang="en-US" sz="2400" b="1" dirty="0"/>
              <a:t>EDA analysis</a:t>
            </a:r>
            <a:endParaRPr sz="2400" b="1" dirty="0"/>
          </a:p>
        </p:txBody>
      </p:sp>
      <p:sp>
        <p:nvSpPr>
          <p:cNvPr id="1058" name="Google Shape;1058;p44"/>
          <p:cNvSpPr txBox="1">
            <a:spLocks noGrp="1"/>
          </p:cNvSpPr>
          <p:nvPr>
            <p:ph type="title" idx="4294967295"/>
          </p:nvPr>
        </p:nvSpPr>
        <p:spPr>
          <a:xfrm>
            <a:off x="6096000" y="2769883"/>
            <a:ext cx="2978150" cy="911225"/>
          </a:xfrm>
          <a:prstGeom prst="rect">
            <a:avLst/>
          </a:prstGeom>
        </p:spPr>
        <p:txBody>
          <a:bodyPr spcFirstLastPara="1" vert="horz" wrap="square" lIns="121900" tIns="121900" rIns="121900" bIns="121900" rtlCol="0" anchor="t" anchorCtr="0">
            <a:noAutofit/>
          </a:bodyPr>
          <a:lstStyle/>
          <a:p>
            <a:pPr algn="ctr">
              <a:spcBef>
                <a:spcPts val="0"/>
              </a:spcBef>
              <a:spcAft>
                <a:spcPts val="2133"/>
              </a:spcAft>
            </a:pPr>
            <a:r>
              <a:rPr lang="en-US" sz="2400" b="1" dirty="0"/>
              <a:t>Perform the analysis guide components</a:t>
            </a:r>
          </a:p>
        </p:txBody>
      </p:sp>
      <p:sp>
        <p:nvSpPr>
          <p:cNvPr id="1059" name="Google Shape;1059;p44"/>
          <p:cNvSpPr txBox="1">
            <a:spLocks noGrp="1"/>
          </p:cNvSpPr>
          <p:nvPr>
            <p:ph type="title" idx="4294967295"/>
          </p:nvPr>
        </p:nvSpPr>
        <p:spPr>
          <a:xfrm>
            <a:off x="9337923" y="2973387"/>
            <a:ext cx="2422525" cy="911225"/>
          </a:xfrm>
          <a:prstGeom prst="rect">
            <a:avLst/>
          </a:prstGeom>
        </p:spPr>
        <p:txBody>
          <a:bodyPr spcFirstLastPara="1" vert="horz" wrap="square" lIns="121900" tIns="121900" rIns="121900" bIns="121900" rtlCol="0" anchor="t" anchorCtr="0">
            <a:noAutofit/>
          </a:bodyPr>
          <a:lstStyle/>
          <a:p>
            <a:pPr algn="ctr">
              <a:spcBef>
                <a:spcPts val="0"/>
              </a:spcBef>
            </a:pPr>
            <a:r>
              <a:rPr lang="en" sz="2800" b="1" dirty="0"/>
              <a:t>Results</a:t>
            </a:r>
            <a:endParaRPr sz="2800" b="1" dirty="0"/>
          </a:p>
        </p:txBody>
      </p:sp>
      <p:sp>
        <p:nvSpPr>
          <p:cNvPr id="1060" name="Google Shape;1060;p44"/>
          <p:cNvSpPr/>
          <p:nvPr/>
        </p:nvSpPr>
        <p:spPr>
          <a:xfrm>
            <a:off x="1233183" y="1856433"/>
            <a:ext cx="1007285" cy="916233"/>
          </a:xfrm>
          <a:custGeom>
            <a:avLst/>
            <a:gdLst/>
            <a:ahLst/>
            <a:cxnLst/>
            <a:rect l="l" t="t" r="r" b="b"/>
            <a:pathLst>
              <a:path w="9135" h="8309" extrusionOk="0">
                <a:moveTo>
                  <a:pt x="4569" y="1"/>
                </a:moveTo>
                <a:cubicBezTo>
                  <a:pt x="2681" y="1"/>
                  <a:pt x="972" y="1299"/>
                  <a:pt x="524" y="3217"/>
                </a:cubicBezTo>
                <a:cubicBezTo>
                  <a:pt x="1" y="5451"/>
                  <a:pt x="1395" y="7676"/>
                  <a:pt x="3630" y="8199"/>
                </a:cubicBezTo>
                <a:cubicBezTo>
                  <a:pt x="3947" y="8273"/>
                  <a:pt x="4265" y="8309"/>
                  <a:pt x="4577" y="8309"/>
                </a:cubicBezTo>
                <a:cubicBezTo>
                  <a:pt x="6465" y="8309"/>
                  <a:pt x="8172" y="7010"/>
                  <a:pt x="8612" y="5093"/>
                </a:cubicBezTo>
                <a:cubicBezTo>
                  <a:pt x="9135" y="2858"/>
                  <a:pt x="7751" y="633"/>
                  <a:pt x="5516" y="110"/>
                </a:cubicBezTo>
                <a:cubicBezTo>
                  <a:pt x="5199" y="36"/>
                  <a:pt x="4881" y="1"/>
                  <a:pt x="4569"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nvGrpSpPr>
          <p:cNvPr id="1061" name="Google Shape;1061;p44"/>
          <p:cNvGrpSpPr/>
          <p:nvPr/>
        </p:nvGrpSpPr>
        <p:grpSpPr>
          <a:xfrm>
            <a:off x="-6800" y="3584281"/>
            <a:ext cx="12205600" cy="527400"/>
            <a:chOff x="-5100" y="2688211"/>
            <a:chExt cx="9154200" cy="395550"/>
          </a:xfrm>
        </p:grpSpPr>
        <p:cxnSp>
          <p:nvCxnSpPr>
            <p:cNvPr id="1062" name="Google Shape;1062;p44"/>
            <p:cNvCxnSpPr/>
            <p:nvPr/>
          </p:nvCxnSpPr>
          <p:spPr>
            <a:xfrm>
              <a:off x="-5100" y="2898800"/>
              <a:ext cx="9154200" cy="0"/>
            </a:xfrm>
            <a:prstGeom prst="straightConnector1">
              <a:avLst/>
            </a:prstGeom>
            <a:noFill/>
            <a:ln w="114300" cap="flat" cmpd="sng">
              <a:solidFill>
                <a:schemeClr val="accent4"/>
              </a:solidFill>
              <a:prstDash val="solid"/>
              <a:round/>
              <a:headEnd type="none" w="med" len="med"/>
              <a:tailEnd type="none" w="med" len="med"/>
            </a:ln>
          </p:spPr>
        </p:cxnSp>
        <p:cxnSp>
          <p:nvCxnSpPr>
            <p:cNvPr id="1063" name="Google Shape;1063;p44"/>
            <p:cNvCxnSpPr/>
            <p:nvPr/>
          </p:nvCxnSpPr>
          <p:spPr>
            <a:xfrm>
              <a:off x="1357300" y="2713860"/>
              <a:ext cx="0" cy="369900"/>
            </a:xfrm>
            <a:prstGeom prst="straightConnector1">
              <a:avLst/>
            </a:prstGeom>
            <a:noFill/>
            <a:ln w="28575" cap="flat" cmpd="sng">
              <a:solidFill>
                <a:schemeClr val="accent4"/>
              </a:solidFill>
              <a:prstDash val="solid"/>
              <a:round/>
              <a:headEnd type="none" w="med" len="med"/>
              <a:tailEnd type="none" w="med" len="med"/>
            </a:ln>
          </p:spPr>
        </p:cxnSp>
        <p:cxnSp>
          <p:nvCxnSpPr>
            <p:cNvPr id="1064" name="Google Shape;1064;p44"/>
            <p:cNvCxnSpPr/>
            <p:nvPr/>
          </p:nvCxnSpPr>
          <p:spPr>
            <a:xfrm>
              <a:off x="3498054" y="2713861"/>
              <a:ext cx="0" cy="369900"/>
            </a:xfrm>
            <a:prstGeom prst="straightConnector1">
              <a:avLst/>
            </a:prstGeom>
            <a:noFill/>
            <a:ln w="28575" cap="flat" cmpd="sng">
              <a:solidFill>
                <a:schemeClr val="accent4"/>
              </a:solidFill>
              <a:prstDash val="solid"/>
              <a:round/>
              <a:headEnd type="none" w="med" len="med"/>
              <a:tailEnd type="none" w="med" len="med"/>
            </a:ln>
          </p:spPr>
        </p:cxnSp>
        <p:cxnSp>
          <p:nvCxnSpPr>
            <p:cNvPr id="1065" name="Google Shape;1065;p44"/>
            <p:cNvCxnSpPr/>
            <p:nvPr/>
          </p:nvCxnSpPr>
          <p:spPr>
            <a:xfrm>
              <a:off x="5638354" y="2688211"/>
              <a:ext cx="0" cy="369900"/>
            </a:xfrm>
            <a:prstGeom prst="straightConnector1">
              <a:avLst/>
            </a:prstGeom>
            <a:noFill/>
            <a:ln w="28575" cap="flat" cmpd="sng">
              <a:solidFill>
                <a:schemeClr val="accent4"/>
              </a:solidFill>
              <a:prstDash val="solid"/>
              <a:round/>
              <a:headEnd type="none" w="med" len="med"/>
              <a:tailEnd type="none" w="med" len="med"/>
            </a:ln>
          </p:spPr>
        </p:cxnSp>
        <p:cxnSp>
          <p:nvCxnSpPr>
            <p:cNvPr id="1066" name="Google Shape;1066;p44"/>
            <p:cNvCxnSpPr/>
            <p:nvPr/>
          </p:nvCxnSpPr>
          <p:spPr>
            <a:xfrm>
              <a:off x="7828629" y="2688211"/>
              <a:ext cx="0" cy="369900"/>
            </a:xfrm>
            <a:prstGeom prst="straightConnector1">
              <a:avLst/>
            </a:prstGeom>
            <a:noFill/>
            <a:ln w="28575" cap="flat" cmpd="sng">
              <a:solidFill>
                <a:schemeClr val="accent4"/>
              </a:solidFill>
              <a:prstDash val="solid"/>
              <a:round/>
              <a:headEnd type="none" w="med" len="med"/>
              <a:tailEnd type="none" w="med" len="med"/>
            </a:ln>
          </p:spPr>
        </p:cxnSp>
      </p:grpSp>
      <p:sp>
        <p:nvSpPr>
          <p:cNvPr id="1067" name="Google Shape;1067;p44"/>
          <p:cNvSpPr/>
          <p:nvPr/>
        </p:nvSpPr>
        <p:spPr>
          <a:xfrm>
            <a:off x="7014050" y="1853650"/>
            <a:ext cx="1007285" cy="916233"/>
          </a:xfrm>
          <a:custGeom>
            <a:avLst/>
            <a:gdLst/>
            <a:ahLst/>
            <a:cxnLst/>
            <a:rect l="l" t="t" r="r" b="b"/>
            <a:pathLst>
              <a:path w="9135" h="8309" extrusionOk="0">
                <a:moveTo>
                  <a:pt x="4569" y="1"/>
                </a:moveTo>
                <a:cubicBezTo>
                  <a:pt x="2681" y="1"/>
                  <a:pt x="972" y="1299"/>
                  <a:pt x="524" y="3217"/>
                </a:cubicBezTo>
                <a:cubicBezTo>
                  <a:pt x="1" y="5451"/>
                  <a:pt x="1395" y="7676"/>
                  <a:pt x="3630" y="8199"/>
                </a:cubicBezTo>
                <a:cubicBezTo>
                  <a:pt x="3947" y="8273"/>
                  <a:pt x="4265" y="8309"/>
                  <a:pt x="4577" y="8309"/>
                </a:cubicBezTo>
                <a:cubicBezTo>
                  <a:pt x="6465" y="8309"/>
                  <a:pt x="8172" y="7010"/>
                  <a:pt x="8612" y="5093"/>
                </a:cubicBezTo>
                <a:cubicBezTo>
                  <a:pt x="9135" y="2858"/>
                  <a:pt x="7751" y="633"/>
                  <a:pt x="5516" y="110"/>
                </a:cubicBezTo>
                <a:cubicBezTo>
                  <a:pt x="5199" y="36"/>
                  <a:pt x="4881" y="1"/>
                  <a:pt x="4569"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068" name="Google Shape;1068;p44"/>
          <p:cNvSpPr/>
          <p:nvPr/>
        </p:nvSpPr>
        <p:spPr>
          <a:xfrm>
            <a:off x="9934533" y="1853650"/>
            <a:ext cx="1007287" cy="916233"/>
          </a:xfrm>
          <a:custGeom>
            <a:avLst/>
            <a:gdLst/>
            <a:ahLst/>
            <a:cxnLst/>
            <a:rect l="l" t="t" r="r" b="b"/>
            <a:pathLst>
              <a:path w="9135" h="8309" extrusionOk="0">
                <a:moveTo>
                  <a:pt x="4569" y="1"/>
                </a:moveTo>
                <a:cubicBezTo>
                  <a:pt x="2681" y="1"/>
                  <a:pt x="972" y="1299"/>
                  <a:pt x="524" y="3217"/>
                </a:cubicBezTo>
                <a:cubicBezTo>
                  <a:pt x="1" y="5451"/>
                  <a:pt x="1395" y="7676"/>
                  <a:pt x="3630" y="8199"/>
                </a:cubicBezTo>
                <a:cubicBezTo>
                  <a:pt x="3947" y="8273"/>
                  <a:pt x="4265" y="8309"/>
                  <a:pt x="4577" y="8309"/>
                </a:cubicBezTo>
                <a:cubicBezTo>
                  <a:pt x="6465" y="8309"/>
                  <a:pt x="8172" y="7010"/>
                  <a:pt x="8612" y="5093"/>
                </a:cubicBezTo>
                <a:cubicBezTo>
                  <a:pt x="9135" y="2858"/>
                  <a:pt x="7751" y="633"/>
                  <a:pt x="5516" y="110"/>
                </a:cubicBezTo>
                <a:cubicBezTo>
                  <a:pt x="5199" y="36"/>
                  <a:pt x="4881" y="1"/>
                  <a:pt x="4569" y="1"/>
                </a:cubicBez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grpSp>
        <p:nvGrpSpPr>
          <p:cNvPr id="1069" name="Google Shape;1069;p44"/>
          <p:cNvGrpSpPr/>
          <p:nvPr/>
        </p:nvGrpSpPr>
        <p:grpSpPr>
          <a:xfrm>
            <a:off x="7230833" y="2066064"/>
            <a:ext cx="537009" cy="496971"/>
            <a:chOff x="7402362" y="3681535"/>
            <a:chExt cx="402757" cy="372728"/>
          </a:xfrm>
        </p:grpSpPr>
        <p:sp>
          <p:nvSpPr>
            <p:cNvPr id="1070" name="Google Shape;1070;p44"/>
            <p:cNvSpPr/>
            <p:nvPr/>
          </p:nvSpPr>
          <p:spPr>
            <a:xfrm>
              <a:off x="7471248" y="3681535"/>
              <a:ext cx="333871" cy="303763"/>
            </a:xfrm>
            <a:custGeom>
              <a:avLst/>
              <a:gdLst/>
              <a:ahLst/>
              <a:cxnLst/>
              <a:rect l="l" t="t" r="r" b="b"/>
              <a:pathLst>
                <a:path w="12708" h="11562" extrusionOk="0">
                  <a:moveTo>
                    <a:pt x="6341" y="0"/>
                  </a:moveTo>
                  <a:cubicBezTo>
                    <a:pt x="4868" y="0"/>
                    <a:pt x="3393" y="562"/>
                    <a:pt x="2268" y="1687"/>
                  </a:cubicBezTo>
                  <a:cubicBezTo>
                    <a:pt x="0" y="3955"/>
                    <a:pt x="21" y="7624"/>
                    <a:pt x="2296" y="9871"/>
                  </a:cubicBezTo>
                  <a:cubicBezTo>
                    <a:pt x="2407" y="9982"/>
                    <a:pt x="2518" y="10086"/>
                    <a:pt x="2636" y="10184"/>
                  </a:cubicBezTo>
                  <a:cubicBezTo>
                    <a:pt x="3718" y="11105"/>
                    <a:pt x="5049" y="11561"/>
                    <a:pt x="6375" y="11561"/>
                  </a:cubicBezTo>
                  <a:cubicBezTo>
                    <a:pt x="7854" y="11561"/>
                    <a:pt x="9327" y="10994"/>
                    <a:pt x="10446" y="9871"/>
                  </a:cubicBezTo>
                  <a:cubicBezTo>
                    <a:pt x="12576" y="7749"/>
                    <a:pt x="12707" y="4343"/>
                    <a:pt x="10758" y="2061"/>
                  </a:cubicBezTo>
                  <a:cubicBezTo>
                    <a:pt x="10661" y="1943"/>
                    <a:pt x="10557" y="1832"/>
                    <a:pt x="10446" y="1721"/>
                  </a:cubicBezTo>
                  <a:cubicBezTo>
                    <a:pt x="9320" y="574"/>
                    <a:pt x="7831" y="0"/>
                    <a:pt x="6341" y="0"/>
                  </a:cubicBez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071" name="Google Shape;1071;p44"/>
            <p:cNvSpPr/>
            <p:nvPr/>
          </p:nvSpPr>
          <p:spPr>
            <a:xfrm>
              <a:off x="7540502" y="3735683"/>
              <a:ext cx="236741" cy="236558"/>
            </a:xfrm>
            <a:custGeom>
              <a:avLst/>
              <a:gdLst/>
              <a:ahLst/>
              <a:cxnLst/>
              <a:rect l="l" t="t" r="r" b="b"/>
              <a:pathLst>
                <a:path w="9011" h="9004" extrusionOk="0">
                  <a:moveTo>
                    <a:pt x="8122" y="0"/>
                  </a:moveTo>
                  <a:lnTo>
                    <a:pt x="0" y="8123"/>
                  </a:lnTo>
                  <a:cubicBezTo>
                    <a:pt x="423" y="8483"/>
                    <a:pt x="895" y="8781"/>
                    <a:pt x="1401" y="9003"/>
                  </a:cubicBezTo>
                  <a:lnTo>
                    <a:pt x="9010" y="1401"/>
                  </a:lnTo>
                  <a:cubicBezTo>
                    <a:pt x="8781" y="888"/>
                    <a:pt x="8483" y="416"/>
                    <a:pt x="8122" y="0"/>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072" name="Google Shape;1072;p44"/>
            <p:cNvSpPr/>
            <p:nvPr/>
          </p:nvSpPr>
          <p:spPr>
            <a:xfrm>
              <a:off x="7472693" y="3728274"/>
              <a:ext cx="283585" cy="256998"/>
            </a:xfrm>
            <a:custGeom>
              <a:avLst/>
              <a:gdLst/>
              <a:ahLst/>
              <a:cxnLst/>
              <a:rect l="l" t="t" r="r" b="b"/>
              <a:pathLst>
                <a:path w="10794" h="9782" extrusionOk="0">
                  <a:moveTo>
                    <a:pt x="9427" y="8869"/>
                  </a:moveTo>
                  <a:cubicBezTo>
                    <a:pt x="9426" y="8870"/>
                    <a:pt x="9424" y="8871"/>
                    <a:pt x="9423" y="8872"/>
                  </a:cubicBezTo>
                  <a:lnTo>
                    <a:pt x="9423" y="8872"/>
                  </a:lnTo>
                  <a:cubicBezTo>
                    <a:pt x="9422" y="8873"/>
                    <a:pt x="9421" y="8875"/>
                    <a:pt x="9420" y="8876"/>
                  </a:cubicBezTo>
                  <a:lnTo>
                    <a:pt x="9427" y="8869"/>
                  </a:lnTo>
                  <a:close/>
                  <a:moveTo>
                    <a:pt x="4560" y="0"/>
                  </a:moveTo>
                  <a:cubicBezTo>
                    <a:pt x="3489" y="0"/>
                    <a:pt x="2412" y="298"/>
                    <a:pt x="1457" y="907"/>
                  </a:cubicBezTo>
                  <a:cubicBezTo>
                    <a:pt x="1" y="3189"/>
                    <a:pt x="327" y="6178"/>
                    <a:pt x="2241" y="8092"/>
                  </a:cubicBezTo>
                  <a:cubicBezTo>
                    <a:pt x="2352" y="8203"/>
                    <a:pt x="2463" y="8307"/>
                    <a:pt x="2574" y="8405"/>
                  </a:cubicBezTo>
                  <a:cubicBezTo>
                    <a:pt x="3647" y="9316"/>
                    <a:pt x="4980" y="9782"/>
                    <a:pt x="6320" y="9782"/>
                  </a:cubicBezTo>
                  <a:cubicBezTo>
                    <a:pt x="7394" y="9782"/>
                    <a:pt x="8472" y="9482"/>
                    <a:pt x="9423" y="8872"/>
                  </a:cubicBezTo>
                  <a:lnTo>
                    <a:pt x="9423" y="8872"/>
                  </a:lnTo>
                  <a:cubicBezTo>
                    <a:pt x="10793" y="6736"/>
                    <a:pt x="10605" y="3957"/>
                    <a:pt x="8955" y="2023"/>
                  </a:cubicBezTo>
                  <a:cubicBezTo>
                    <a:pt x="8858" y="1912"/>
                    <a:pt x="8754" y="1794"/>
                    <a:pt x="8643" y="1690"/>
                  </a:cubicBezTo>
                  <a:cubicBezTo>
                    <a:pt x="7529" y="576"/>
                    <a:pt x="6051" y="0"/>
                    <a:pt x="4560" y="0"/>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073" name="Google Shape;1073;p44"/>
            <p:cNvSpPr/>
            <p:nvPr/>
          </p:nvSpPr>
          <p:spPr>
            <a:xfrm>
              <a:off x="7508791" y="3711985"/>
              <a:ext cx="251691" cy="243572"/>
            </a:xfrm>
            <a:custGeom>
              <a:avLst/>
              <a:gdLst/>
              <a:ahLst/>
              <a:cxnLst/>
              <a:rect l="l" t="t" r="r" b="b"/>
              <a:pathLst>
                <a:path w="9580" h="9271" extrusionOk="0">
                  <a:moveTo>
                    <a:pt x="4946" y="1"/>
                  </a:moveTo>
                  <a:cubicBezTo>
                    <a:pt x="4842" y="1"/>
                    <a:pt x="4738" y="7"/>
                    <a:pt x="4641" y="14"/>
                  </a:cubicBezTo>
                  <a:cubicBezTo>
                    <a:pt x="2906" y="125"/>
                    <a:pt x="1381" y="1201"/>
                    <a:pt x="694" y="2796"/>
                  </a:cubicBezTo>
                  <a:cubicBezTo>
                    <a:pt x="0" y="4384"/>
                    <a:pt x="257" y="6229"/>
                    <a:pt x="1360" y="7575"/>
                  </a:cubicBezTo>
                  <a:cubicBezTo>
                    <a:pt x="1561" y="7818"/>
                    <a:pt x="1790" y="8047"/>
                    <a:pt x="2039" y="8248"/>
                  </a:cubicBezTo>
                  <a:cubicBezTo>
                    <a:pt x="2878" y="8922"/>
                    <a:pt x="3906" y="9270"/>
                    <a:pt x="4943" y="9270"/>
                  </a:cubicBezTo>
                  <a:cubicBezTo>
                    <a:pt x="5623" y="9270"/>
                    <a:pt x="6306" y="9121"/>
                    <a:pt x="6943" y="8816"/>
                  </a:cubicBezTo>
                  <a:cubicBezTo>
                    <a:pt x="8553" y="8047"/>
                    <a:pt x="9579" y="6417"/>
                    <a:pt x="9579" y="4634"/>
                  </a:cubicBezTo>
                  <a:cubicBezTo>
                    <a:pt x="9579" y="3247"/>
                    <a:pt x="8955" y="1936"/>
                    <a:pt x="7880" y="1055"/>
                  </a:cubicBezTo>
                  <a:cubicBezTo>
                    <a:pt x="7741" y="937"/>
                    <a:pt x="7595" y="833"/>
                    <a:pt x="7443" y="736"/>
                  </a:cubicBezTo>
                  <a:cubicBezTo>
                    <a:pt x="6694" y="257"/>
                    <a:pt x="5827" y="1"/>
                    <a:pt x="4946" y="1"/>
                  </a:cubicBez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074" name="Google Shape;1074;p44"/>
            <p:cNvSpPr/>
            <p:nvPr/>
          </p:nvSpPr>
          <p:spPr>
            <a:xfrm>
              <a:off x="7496575" y="3728248"/>
              <a:ext cx="251323" cy="227310"/>
            </a:xfrm>
            <a:custGeom>
              <a:avLst/>
              <a:gdLst/>
              <a:ahLst/>
              <a:cxnLst/>
              <a:rect l="l" t="t" r="r" b="b"/>
              <a:pathLst>
                <a:path w="9566" h="8652" extrusionOk="0">
                  <a:moveTo>
                    <a:pt x="3663" y="0"/>
                  </a:moveTo>
                  <a:cubicBezTo>
                    <a:pt x="3458" y="0"/>
                    <a:pt x="3252" y="11"/>
                    <a:pt x="3045" y="34"/>
                  </a:cubicBezTo>
                  <a:cubicBezTo>
                    <a:pt x="444" y="1580"/>
                    <a:pt x="0" y="5159"/>
                    <a:pt x="2137" y="7296"/>
                  </a:cubicBezTo>
                  <a:cubicBezTo>
                    <a:pt x="3053" y="8211"/>
                    <a:pt x="4232" y="8652"/>
                    <a:pt x="5403" y="8652"/>
                  </a:cubicBezTo>
                  <a:cubicBezTo>
                    <a:pt x="6963" y="8652"/>
                    <a:pt x="8508" y="7869"/>
                    <a:pt x="9392" y="6387"/>
                  </a:cubicBezTo>
                  <a:cubicBezTo>
                    <a:pt x="9565" y="4813"/>
                    <a:pt x="9080" y="3231"/>
                    <a:pt x="8053" y="2024"/>
                  </a:cubicBezTo>
                  <a:cubicBezTo>
                    <a:pt x="7949" y="1913"/>
                    <a:pt x="7845" y="1795"/>
                    <a:pt x="7741" y="1691"/>
                  </a:cubicBezTo>
                  <a:cubicBezTo>
                    <a:pt x="6653" y="603"/>
                    <a:pt x="5183" y="0"/>
                    <a:pt x="3663" y="0"/>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075" name="Google Shape;1075;p44"/>
            <p:cNvSpPr/>
            <p:nvPr/>
          </p:nvSpPr>
          <p:spPr>
            <a:xfrm>
              <a:off x="7511524" y="3731296"/>
              <a:ext cx="221976" cy="232564"/>
            </a:xfrm>
            <a:custGeom>
              <a:avLst/>
              <a:gdLst/>
              <a:ahLst/>
              <a:cxnLst/>
              <a:rect l="l" t="t" r="r" b="b"/>
              <a:pathLst>
                <a:path w="8449" h="8852" extrusionOk="0">
                  <a:moveTo>
                    <a:pt x="7339" y="1"/>
                  </a:moveTo>
                  <a:lnTo>
                    <a:pt x="0" y="7339"/>
                  </a:lnTo>
                  <a:cubicBezTo>
                    <a:pt x="139" y="7866"/>
                    <a:pt x="340" y="8373"/>
                    <a:pt x="597" y="8851"/>
                  </a:cubicBezTo>
                  <a:lnTo>
                    <a:pt x="1935" y="7513"/>
                  </a:lnTo>
                  <a:lnTo>
                    <a:pt x="8449" y="1000"/>
                  </a:lnTo>
                  <a:cubicBezTo>
                    <a:pt x="8247" y="750"/>
                    <a:pt x="8025" y="521"/>
                    <a:pt x="7776" y="320"/>
                  </a:cubicBezTo>
                  <a:cubicBezTo>
                    <a:pt x="7637" y="202"/>
                    <a:pt x="7491" y="98"/>
                    <a:pt x="7339" y="1"/>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076" name="Google Shape;1076;p44"/>
            <p:cNvSpPr/>
            <p:nvPr/>
          </p:nvSpPr>
          <p:spPr>
            <a:xfrm>
              <a:off x="7519721" y="3712169"/>
              <a:ext cx="144157" cy="136696"/>
            </a:xfrm>
            <a:custGeom>
              <a:avLst/>
              <a:gdLst/>
              <a:ahLst/>
              <a:cxnLst/>
              <a:rect l="l" t="t" r="r" b="b"/>
              <a:pathLst>
                <a:path w="5487" h="5203" extrusionOk="0">
                  <a:moveTo>
                    <a:pt x="4530" y="0"/>
                  </a:moveTo>
                  <a:cubicBezTo>
                    <a:pt x="4426" y="0"/>
                    <a:pt x="4322" y="7"/>
                    <a:pt x="4225" y="14"/>
                  </a:cubicBezTo>
                  <a:lnTo>
                    <a:pt x="0" y="4232"/>
                  </a:lnTo>
                  <a:cubicBezTo>
                    <a:pt x="91" y="4571"/>
                    <a:pt x="215" y="4897"/>
                    <a:pt x="382" y="5203"/>
                  </a:cubicBezTo>
                  <a:lnTo>
                    <a:pt x="5487" y="98"/>
                  </a:lnTo>
                  <a:cubicBezTo>
                    <a:pt x="5175" y="35"/>
                    <a:pt x="4849" y="0"/>
                    <a:pt x="4530" y="0"/>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077" name="Google Shape;1077;p44"/>
            <p:cNvSpPr/>
            <p:nvPr/>
          </p:nvSpPr>
          <p:spPr>
            <a:xfrm>
              <a:off x="7502039" y="3706442"/>
              <a:ext cx="276466" cy="254686"/>
            </a:xfrm>
            <a:custGeom>
              <a:avLst/>
              <a:gdLst/>
              <a:ahLst/>
              <a:cxnLst/>
              <a:rect l="l" t="t" r="r" b="b"/>
              <a:pathLst>
                <a:path w="10523" h="9694" extrusionOk="0">
                  <a:moveTo>
                    <a:pt x="5203" y="434"/>
                  </a:moveTo>
                  <a:cubicBezTo>
                    <a:pt x="6375" y="434"/>
                    <a:pt x="7492" y="898"/>
                    <a:pt x="8324" y="1724"/>
                  </a:cubicBezTo>
                  <a:cubicBezTo>
                    <a:pt x="9808" y="3215"/>
                    <a:pt x="10044" y="5545"/>
                    <a:pt x="8872" y="7300"/>
                  </a:cubicBezTo>
                  <a:cubicBezTo>
                    <a:pt x="8035" y="8555"/>
                    <a:pt x="6642" y="9259"/>
                    <a:pt x="5203" y="9259"/>
                  </a:cubicBezTo>
                  <a:cubicBezTo>
                    <a:pt x="4638" y="9259"/>
                    <a:pt x="4065" y="9150"/>
                    <a:pt x="3517" y="8923"/>
                  </a:cubicBezTo>
                  <a:cubicBezTo>
                    <a:pt x="1568" y="8119"/>
                    <a:pt x="465" y="6052"/>
                    <a:pt x="875" y="3992"/>
                  </a:cubicBezTo>
                  <a:cubicBezTo>
                    <a:pt x="1284" y="1925"/>
                    <a:pt x="3094" y="434"/>
                    <a:pt x="5203" y="434"/>
                  </a:cubicBezTo>
                  <a:close/>
                  <a:moveTo>
                    <a:pt x="5207" y="0"/>
                  </a:moveTo>
                  <a:cubicBezTo>
                    <a:pt x="4584" y="0"/>
                    <a:pt x="3954" y="120"/>
                    <a:pt x="3351" y="371"/>
                  </a:cubicBezTo>
                  <a:cubicBezTo>
                    <a:pt x="1214" y="1252"/>
                    <a:pt x="1" y="3520"/>
                    <a:pt x="451" y="5788"/>
                  </a:cubicBezTo>
                  <a:cubicBezTo>
                    <a:pt x="895" y="8056"/>
                    <a:pt x="2886" y="9693"/>
                    <a:pt x="5203" y="9693"/>
                  </a:cubicBezTo>
                  <a:cubicBezTo>
                    <a:pt x="5211" y="9693"/>
                    <a:pt x="5220" y="9693"/>
                    <a:pt x="5228" y="9693"/>
                  </a:cubicBezTo>
                  <a:cubicBezTo>
                    <a:pt x="6502" y="9693"/>
                    <a:pt x="7727" y="9181"/>
                    <a:pt x="8629" y="8278"/>
                  </a:cubicBezTo>
                  <a:cubicBezTo>
                    <a:pt x="10266" y="6641"/>
                    <a:pt x="10523" y="4082"/>
                    <a:pt x="9240" y="2154"/>
                  </a:cubicBezTo>
                  <a:cubicBezTo>
                    <a:pt x="8319" y="775"/>
                    <a:pt x="6788" y="0"/>
                    <a:pt x="5207" y="0"/>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078" name="Google Shape;1078;p44"/>
            <p:cNvSpPr/>
            <p:nvPr/>
          </p:nvSpPr>
          <p:spPr>
            <a:xfrm>
              <a:off x="7402362" y="3750580"/>
              <a:ext cx="333871" cy="303684"/>
            </a:xfrm>
            <a:custGeom>
              <a:avLst/>
              <a:gdLst/>
              <a:ahLst/>
              <a:cxnLst/>
              <a:rect l="l" t="t" r="r" b="b"/>
              <a:pathLst>
                <a:path w="12708" h="11559" extrusionOk="0">
                  <a:moveTo>
                    <a:pt x="6339" y="0"/>
                  </a:moveTo>
                  <a:cubicBezTo>
                    <a:pt x="4863" y="0"/>
                    <a:pt x="3387" y="562"/>
                    <a:pt x="2262" y="1688"/>
                  </a:cubicBezTo>
                  <a:cubicBezTo>
                    <a:pt x="0" y="3949"/>
                    <a:pt x="14" y="7625"/>
                    <a:pt x="2296" y="9865"/>
                  </a:cubicBezTo>
                  <a:cubicBezTo>
                    <a:pt x="2407" y="9976"/>
                    <a:pt x="2518" y="10080"/>
                    <a:pt x="2629" y="10177"/>
                  </a:cubicBezTo>
                  <a:cubicBezTo>
                    <a:pt x="3711" y="11101"/>
                    <a:pt x="5041" y="11558"/>
                    <a:pt x="6368" y="11558"/>
                  </a:cubicBezTo>
                  <a:cubicBezTo>
                    <a:pt x="7850" y="11558"/>
                    <a:pt x="9327" y="10989"/>
                    <a:pt x="10446" y="9865"/>
                  </a:cubicBezTo>
                  <a:lnTo>
                    <a:pt x="10446" y="9872"/>
                  </a:lnTo>
                  <a:cubicBezTo>
                    <a:pt x="12569" y="7743"/>
                    <a:pt x="12708" y="4344"/>
                    <a:pt x="10758" y="2055"/>
                  </a:cubicBezTo>
                  <a:cubicBezTo>
                    <a:pt x="10654" y="1937"/>
                    <a:pt x="10557" y="1826"/>
                    <a:pt x="10446" y="1715"/>
                  </a:cubicBezTo>
                  <a:cubicBezTo>
                    <a:pt x="9318" y="573"/>
                    <a:pt x="7828" y="0"/>
                    <a:pt x="6339" y="0"/>
                  </a:cubicBez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079" name="Google Shape;1079;p44"/>
            <p:cNvSpPr/>
            <p:nvPr/>
          </p:nvSpPr>
          <p:spPr>
            <a:xfrm>
              <a:off x="7471432" y="3804570"/>
              <a:ext cx="236741" cy="236741"/>
            </a:xfrm>
            <a:custGeom>
              <a:avLst/>
              <a:gdLst/>
              <a:ahLst/>
              <a:cxnLst/>
              <a:rect l="l" t="t" r="r" b="b"/>
              <a:pathLst>
                <a:path w="9011" h="9011" extrusionOk="0">
                  <a:moveTo>
                    <a:pt x="8129" y="0"/>
                  </a:moveTo>
                  <a:lnTo>
                    <a:pt x="0" y="8122"/>
                  </a:lnTo>
                  <a:cubicBezTo>
                    <a:pt x="423" y="8483"/>
                    <a:pt x="895" y="8781"/>
                    <a:pt x="1408" y="9010"/>
                  </a:cubicBezTo>
                  <a:lnTo>
                    <a:pt x="9010" y="1401"/>
                  </a:lnTo>
                  <a:cubicBezTo>
                    <a:pt x="8788" y="895"/>
                    <a:pt x="8490" y="423"/>
                    <a:pt x="8129" y="0"/>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080" name="Google Shape;1080;p44"/>
            <p:cNvSpPr/>
            <p:nvPr/>
          </p:nvSpPr>
          <p:spPr>
            <a:xfrm>
              <a:off x="7435334" y="3781029"/>
              <a:ext cx="256078" cy="243520"/>
            </a:xfrm>
            <a:custGeom>
              <a:avLst/>
              <a:gdLst/>
              <a:ahLst/>
              <a:cxnLst/>
              <a:rect l="l" t="t" r="r" b="b"/>
              <a:pathLst>
                <a:path w="9747" h="9269" extrusionOk="0">
                  <a:moveTo>
                    <a:pt x="5117" y="0"/>
                  </a:moveTo>
                  <a:cubicBezTo>
                    <a:pt x="4109" y="0"/>
                    <a:pt x="3101" y="328"/>
                    <a:pt x="2262" y="986"/>
                  </a:cubicBezTo>
                  <a:cubicBezTo>
                    <a:pt x="556" y="2318"/>
                    <a:pt x="1" y="4656"/>
                    <a:pt x="930" y="6618"/>
                  </a:cubicBezTo>
                  <a:cubicBezTo>
                    <a:pt x="1705" y="8262"/>
                    <a:pt x="3357" y="9269"/>
                    <a:pt x="5120" y="9269"/>
                  </a:cubicBezTo>
                  <a:cubicBezTo>
                    <a:pt x="5455" y="9269"/>
                    <a:pt x="5795" y="9232"/>
                    <a:pt x="6133" y="9157"/>
                  </a:cubicBezTo>
                  <a:cubicBezTo>
                    <a:pt x="8248" y="8679"/>
                    <a:pt x="9746" y="6799"/>
                    <a:pt x="9746" y="4635"/>
                  </a:cubicBezTo>
                  <a:cubicBezTo>
                    <a:pt x="9746" y="3247"/>
                    <a:pt x="9122" y="1930"/>
                    <a:pt x="8054" y="1049"/>
                  </a:cubicBezTo>
                  <a:cubicBezTo>
                    <a:pt x="7201" y="351"/>
                    <a:pt x="6159" y="0"/>
                    <a:pt x="5117" y="0"/>
                  </a:cubicBez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081" name="Google Shape;1081;p44"/>
            <p:cNvSpPr/>
            <p:nvPr/>
          </p:nvSpPr>
          <p:spPr>
            <a:xfrm>
              <a:off x="7435701" y="3780924"/>
              <a:ext cx="211231" cy="198962"/>
            </a:xfrm>
            <a:custGeom>
              <a:avLst/>
              <a:gdLst/>
              <a:ahLst/>
              <a:cxnLst/>
              <a:rect l="l" t="t" r="r" b="b"/>
              <a:pathLst>
                <a:path w="8040" h="7573" extrusionOk="0">
                  <a:moveTo>
                    <a:pt x="5097" y="1"/>
                  </a:moveTo>
                  <a:cubicBezTo>
                    <a:pt x="3906" y="1"/>
                    <a:pt x="2718" y="458"/>
                    <a:pt x="1818" y="1358"/>
                  </a:cubicBezTo>
                  <a:cubicBezTo>
                    <a:pt x="133" y="3043"/>
                    <a:pt x="1" y="5735"/>
                    <a:pt x="1520" y="7573"/>
                  </a:cubicBezTo>
                  <a:lnTo>
                    <a:pt x="1520" y="7573"/>
                  </a:lnTo>
                  <a:lnTo>
                    <a:pt x="8040" y="1053"/>
                  </a:lnTo>
                  <a:cubicBezTo>
                    <a:pt x="7180" y="348"/>
                    <a:pt x="6137" y="1"/>
                    <a:pt x="5097" y="1"/>
                  </a:cubicBezTo>
                  <a:close/>
                </a:path>
              </a:pathLst>
            </a:custGeom>
            <a:solidFill>
              <a:schemeClr val="dk2"/>
            </a:solidFill>
            <a:ln>
              <a:noFill/>
            </a:ln>
          </p:spPr>
          <p:txBody>
            <a:bodyPr spcFirstLastPara="1" wrap="square" lIns="121900" tIns="121900" rIns="121900" bIns="121900" anchor="ctr" anchorCtr="0">
              <a:noAutofit/>
            </a:bodyPr>
            <a:lstStyle/>
            <a:p>
              <a:endParaRPr sz="2400" dirty="0"/>
            </a:p>
          </p:txBody>
        </p:sp>
        <p:sp>
          <p:nvSpPr>
            <p:cNvPr id="1082" name="Google Shape;1082;p44"/>
            <p:cNvSpPr/>
            <p:nvPr/>
          </p:nvSpPr>
          <p:spPr>
            <a:xfrm>
              <a:off x="7452122" y="3785417"/>
              <a:ext cx="174949" cy="174791"/>
            </a:xfrm>
            <a:custGeom>
              <a:avLst/>
              <a:gdLst/>
              <a:ahLst/>
              <a:cxnLst/>
              <a:rect l="l" t="t" r="r" b="b"/>
              <a:pathLst>
                <a:path w="6659" h="6653" extrusionOk="0">
                  <a:moveTo>
                    <a:pt x="5688" y="1"/>
                  </a:moveTo>
                  <a:lnTo>
                    <a:pt x="0" y="5682"/>
                  </a:lnTo>
                  <a:cubicBezTo>
                    <a:pt x="97" y="6014"/>
                    <a:pt x="222" y="6340"/>
                    <a:pt x="388" y="6653"/>
                  </a:cubicBezTo>
                  <a:lnTo>
                    <a:pt x="6659" y="382"/>
                  </a:lnTo>
                  <a:cubicBezTo>
                    <a:pt x="6354" y="216"/>
                    <a:pt x="6028" y="91"/>
                    <a:pt x="5688" y="1"/>
                  </a:cubicBez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083" name="Google Shape;1083;p44"/>
            <p:cNvSpPr/>
            <p:nvPr/>
          </p:nvSpPr>
          <p:spPr>
            <a:xfrm>
              <a:off x="7432969" y="3775407"/>
              <a:ext cx="276466" cy="254791"/>
            </a:xfrm>
            <a:custGeom>
              <a:avLst/>
              <a:gdLst/>
              <a:ahLst/>
              <a:cxnLst/>
              <a:rect l="l" t="t" r="r" b="b"/>
              <a:pathLst>
                <a:path w="10523" h="9698" extrusionOk="0">
                  <a:moveTo>
                    <a:pt x="5229" y="437"/>
                  </a:moveTo>
                  <a:cubicBezTo>
                    <a:pt x="6392" y="437"/>
                    <a:pt x="7505" y="901"/>
                    <a:pt x="8324" y="1727"/>
                  </a:cubicBezTo>
                  <a:cubicBezTo>
                    <a:pt x="9815" y="3212"/>
                    <a:pt x="10044" y="5549"/>
                    <a:pt x="8879" y="7297"/>
                  </a:cubicBezTo>
                  <a:cubicBezTo>
                    <a:pt x="8036" y="8554"/>
                    <a:pt x="6642" y="9262"/>
                    <a:pt x="5203" y="9262"/>
                  </a:cubicBezTo>
                  <a:cubicBezTo>
                    <a:pt x="4640" y="9262"/>
                    <a:pt x="4070" y="9153"/>
                    <a:pt x="3524" y="8927"/>
                  </a:cubicBezTo>
                  <a:cubicBezTo>
                    <a:pt x="1575" y="8123"/>
                    <a:pt x="472" y="6056"/>
                    <a:pt x="882" y="3989"/>
                  </a:cubicBezTo>
                  <a:cubicBezTo>
                    <a:pt x="1291" y="1922"/>
                    <a:pt x="3101" y="437"/>
                    <a:pt x="5203" y="437"/>
                  </a:cubicBezTo>
                  <a:cubicBezTo>
                    <a:pt x="5212" y="437"/>
                    <a:pt x="5220" y="437"/>
                    <a:pt x="5229" y="437"/>
                  </a:cubicBezTo>
                  <a:close/>
                  <a:moveTo>
                    <a:pt x="5204" y="0"/>
                  </a:moveTo>
                  <a:cubicBezTo>
                    <a:pt x="4583" y="0"/>
                    <a:pt x="3954" y="119"/>
                    <a:pt x="3351" y="368"/>
                  </a:cubicBezTo>
                  <a:cubicBezTo>
                    <a:pt x="1215" y="1256"/>
                    <a:pt x="1" y="3524"/>
                    <a:pt x="452" y="5792"/>
                  </a:cubicBezTo>
                  <a:cubicBezTo>
                    <a:pt x="902" y="8060"/>
                    <a:pt x="2893" y="9697"/>
                    <a:pt x="5203" y="9697"/>
                  </a:cubicBezTo>
                  <a:cubicBezTo>
                    <a:pt x="6493" y="9697"/>
                    <a:pt x="7728" y="9191"/>
                    <a:pt x="8636" y="8275"/>
                  </a:cubicBezTo>
                  <a:cubicBezTo>
                    <a:pt x="10266" y="6645"/>
                    <a:pt x="10523" y="4079"/>
                    <a:pt x="9240" y="2157"/>
                  </a:cubicBezTo>
                  <a:cubicBezTo>
                    <a:pt x="8319" y="773"/>
                    <a:pt x="6786" y="0"/>
                    <a:pt x="5204" y="0"/>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084" name="Google Shape;1084;p44"/>
            <p:cNvSpPr/>
            <p:nvPr/>
          </p:nvSpPr>
          <p:spPr>
            <a:xfrm>
              <a:off x="7528286" y="3838093"/>
              <a:ext cx="82758" cy="129418"/>
            </a:xfrm>
            <a:custGeom>
              <a:avLst/>
              <a:gdLst/>
              <a:ahLst/>
              <a:cxnLst/>
              <a:rect l="l" t="t" r="r" b="b"/>
              <a:pathLst>
                <a:path w="3150" h="4926" extrusionOk="0">
                  <a:moveTo>
                    <a:pt x="1575" y="0"/>
                  </a:moveTo>
                  <a:cubicBezTo>
                    <a:pt x="722" y="0"/>
                    <a:pt x="14" y="604"/>
                    <a:pt x="14" y="1339"/>
                  </a:cubicBezTo>
                  <a:cubicBezTo>
                    <a:pt x="14" y="2081"/>
                    <a:pt x="715" y="2678"/>
                    <a:pt x="1575" y="2678"/>
                  </a:cubicBezTo>
                  <a:cubicBezTo>
                    <a:pt x="2199" y="2678"/>
                    <a:pt x="2705" y="3087"/>
                    <a:pt x="2705" y="3579"/>
                  </a:cubicBezTo>
                  <a:cubicBezTo>
                    <a:pt x="2705" y="4079"/>
                    <a:pt x="2199" y="4488"/>
                    <a:pt x="1575" y="4488"/>
                  </a:cubicBezTo>
                  <a:cubicBezTo>
                    <a:pt x="958" y="4488"/>
                    <a:pt x="451" y="4079"/>
                    <a:pt x="451" y="3579"/>
                  </a:cubicBezTo>
                  <a:cubicBezTo>
                    <a:pt x="465" y="3423"/>
                    <a:pt x="349" y="3345"/>
                    <a:pt x="233" y="3345"/>
                  </a:cubicBezTo>
                  <a:cubicBezTo>
                    <a:pt x="117" y="3345"/>
                    <a:pt x="0" y="3423"/>
                    <a:pt x="14" y="3579"/>
                  </a:cubicBezTo>
                  <a:cubicBezTo>
                    <a:pt x="14" y="4322"/>
                    <a:pt x="715" y="4925"/>
                    <a:pt x="1575" y="4925"/>
                  </a:cubicBezTo>
                  <a:cubicBezTo>
                    <a:pt x="2442" y="4925"/>
                    <a:pt x="3136" y="4322"/>
                    <a:pt x="3136" y="3579"/>
                  </a:cubicBezTo>
                  <a:cubicBezTo>
                    <a:pt x="3136" y="2844"/>
                    <a:pt x="2442" y="2241"/>
                    <a:pt x="1575" y="2241"/>
                  </a:cubicBezTo>
                  <a:cubicBezTo>
                    <a:pt x="958" y="2241"/>
                    <a:pt x="451" y="1838"/>
                    <a:pt x="451" y="1339"/>
                  </a:cubicBezTo>
                  <a:cubicBezTo>
                    <a:pt x="451" y="840"/>
                    <a:pt x="958" y="437"/>
                    <a:pt x="1575" y="437"/>
                  </a:cubicBezTo>
                  <a:cubicBezTo>
                    <a:pt x="2199" y="437"/>
                    <a:pt x="2705" y="840"/>
                    <a:pt x="2705" y="1339"/>
                  </a:cubicBezTo>
                  <a:cubicBezTo>
                    <a:pt x="2692" y="1499"/>
                    <a:pt x="2806" y="1578"/>
                    <a:pt x="2921" y="1578"/>
                  </a:cubicBezTo>
                  <a:cubicBezTo>
                    <a:pt x="3035" y="1578"/>
                    <a:pt x="3149" y="1499"/>
                    <a:pt x="3136" y="1339"/>
                  </a:cubicBezTo>
                  <a:cubicBezTo>
                    <a:pt x="3136" y="604"/>
                    <a:pt x="2435" y="0"/>
                    <a:pt x="1575" y="0"/>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085" name="Google Shape;1085;p44"/>
            <p:cNvSpPr/>
            <p:nvPr/>
          </p:nvSpPr>
          <p:spPr>
            <a:xfrm>
              <a:off x="7563622" y="3825798"/>
              <a:ext cx="12164" cy="153353"/>
            </a:xfrm>
            <a:custGeom>
              <a:avLst/>
              <a:gdLst/>
              <a:ahLst/>
              <a:cxnLst/>
              <a:rect l="l" t="t" r="r" b="b"/>
              <a:pathLst>
                <a:path w="463" h="5837" extrusionOk="0">
                  <a:moveTo>
                    <a:pt x="232" y="0"/>
                  </a:moveTo>
                  <a:cubicBezTo>
                    <a:pt x="117" y="0"/>
                    <a:pt x="1" y="80"/>
                    <a:pt x="15" y="239"/>
                  </a:cubicBezTo>
                  <a:lnTo>
                    <a:pt x="15" y="5622"/>
                  </a:lnTo>
                  <a:cubicBezTo>
                    <a:pt x="15" y="5740"/>
                    <a:pt x="112" y="5837"/>
                    <a:pt x="230" y="5837"/>
                  </a:cubicBezTo>
                  <a:cubicBezTo>
                    <a:pt x="355" y="5837"/>
                    <a:pt x="452" y="5740"/>
                    <a:pt x="445" y="5622"/>
                  </a:cubicBezTo>
                  <a:lnTo>
                    <a:pt x="445" y="239"/>
                  </a:lnTo>
                  <a:cubicBezTo>
                    <a:pt x="462" y="80"/>
                    <a:pt x="348" y="0"/>
                    <a:pt x="232" y="0"/>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grpSp>
      <p:grpSp>
        <p:nvGrpSpPr>
          <p:cNvPr id="1086" name="Google Shape;1086;p44"/>
          <p:cNvGrpSpPr/>
          <p:nvPr/>
        </p:nvGrpSpPr>
        <p:grpSpPr>
          <a:xfrm>
            <a:off x="4332087" y="2021374"/>
            <a:ext cx="590315" cy="580749"/>
            <a:chOff x="2189568" y="1961603"/>
            <a:chExt cx="364993" cy="359049"/>
          </a:xfrm>
        </p:grpSpPr>
        <p:sp>
          <p:nvSpPr>
            <p:cNvPr id="1087" name="Google Shape;1087;p44"/>
            <p:cNvSpPr/>
            <p:nvPr/>
          </p:nvSpPr>
          <p:spPr>
            <a:xfrm>
              <a:off x="2232197" y="2004206"/>
              <a:ext cx="77822" cy="73868"/>
            </a:xfrm>
            <a:custGeom>
              <a:avLst/>
              <a:gdLst/>
              <a:ahLst/>
              <a:cxnLst/>
              <a:rect l="l" t="t" r="r" b="b"/>
              <a:pathLst>
                <a:path w="2972" h="2821" extrusionOk="0">
                  <a:moveTo>
                    <a:pt x="292" y="1"/>
                  </a:moveTo>
                  <a:cubicBezTo>
                    <a:pt x="135" y="1"/>
                    <a:pt x="1" y="204"/>
                    <a:pt x="147" y="350"/>
                  </a:cubicBezTo>
                  <a:lnTo>
                    <a:pt x="2551" y="2754"/>
                  </a:lnTo>
                  <a:cubicBezTo>
                    <a:pt x="2590" y="2792"/>
                    <a:pt x="2647" y="2821"/>
                    <a:pt x="2694" y="2821"/>
                  </a:cubicBezTo>
                  <a:cubicBezTo>
                    <a:pt x="2876" y="2821"/>
                    <a:pt x="2971" y="2592"/>
                    <a:pt x="2838" y="2468"/>
                  </a:cubicBezTo>
                  <a:lnTo>
                    <a:pt x="434" y="64"/>
                  </a:lnTo>
                  <a:cubicBezTo>
                    <a:pt x="389" y="19"/>
                    <a:pt x="340" y="1"/>
                    <a:pt x="292" y="1"/>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088" name="Google Shape;1088;p44"/>
            <p:cNvSpPr/>
            <p:nvPr/>
          </p:nvSpPr>
          <p:spPr>
            <a:xfrm>
              <a:off x="2192187" y="2070061"/>
              <a:ext cx="100838" cy="35009"/>
            </a:xfrm>
            <a:custGeom>
              <a:avLst/>
              <a:gdLst/>
              <a:ahLst/>
              <a:cxnLst/>
              <a:rect l="l" t="t" r="r" b="b"/>
              <a:pathLst>
                <a:path w="3851" h="1337" extrusionOk="0">
                  <a:moveTo>
                    <a:pt x="285" y="0"/>
                  </a:moveTo>
                  <a:cubicBezTo>
                    <a:pt x="74" y="0"/>
                    <a:pt x="1" y="332"/>
                    <a:pt x="244" y="401"/>
                  </a:cubicBezTo>
                  <a:lnTo>
                    <a:pt x="3517" y="1327"/>
                  </a:lnTo>
                  <a:cubicBezTo>
                    <a:pt x="3526" y="1336"/>
                    <a:pt x="3545" y="1336"/>
                    <a:pt x="3564" y="1336"/>
                  </a:cubicBezTo>
                  <a:cubicBezTo>
                    <a:pt x="3803" y="1336"/>
                    <a:pt x="3850" y="1002"/>
                    <a:pt x="3621" y="935"/>
                  </a:cubicBezTo>
                  <a:lnTo>
                    <a:pt x="349" y="10"/>
                  </a:lnTo>
                  <a:cubicBezTo>
                    <a:pt x="327" y="3"/>
                    <a:pt x="305" y="0"/>
                    <a:pt x="285" y="0"/>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089" name="Google Shape;1089;p44"/>
            <p:cNvSpPr/>
            <p:nvPr/>
          </p:nvSpPr>
          <p:spPr>
            <a:xfrm>
              <a:off x="2189568" y="2121514"/>
              <a:ext cx="100131" cy="36999"/>
            </a:xfrm>
            <a:custGeom>
              <a:avLst/>
              <a:gdLst/>
              <a:ahLst/>
              <a:cxnLst/>
              <a:rect l="l" t="t" r="r" b="b"/>
              <a:pathLst>
                <a:path w="3824" h="1413" extrusionOk="0">
                  <a:moveTo>
                    <a:pt x="3539" y="0"/>
                  </a:moveTo>
                  <a:cubicBezTo>
                    <a:pt x="3519" y="0"/>
                    <a:pt x="3497" y="3"/>
                    <a:pt x="3473" y="10"/>
                  </a:cubicBezTo>
                  <a:lnTo>
                    <a:pt x="220" y="1012"/>
                  </a:lnTo>
                  <a:cubicBezTo>
                    <a:pt x="1" y="1079"/>
                    <a:pt x="49" y="1403"/>
                    <a:pt x="278" y="1413"/>
                  </a:cubicBezTo>
                  <a:cubicBezTo>
                    <a:pt x="306" y="1403"/>
                    <a:pt x="325" y="1403"/>
                    <a:pt x="344" y="1394"/>
                  </a:cubicBezTo>
                  <a:lnTo>
                    <a:pt x="3597" y="392"/>
                  </a:lnTo>
                  <a:cubicBezTo>
                    <a:pt x="3823" y="322"/>
                    <a:pt x="3749" y="0"/>
                    <a:pt x="3539" y="0"/>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090" name="Google Shape;1090;p44"/>
            <p:cNvSpPr/>
            <p:nvPr/>
          </p:nvSpPr>
          <p:spPr>
            <a:xfrm>
              <a:off x="2299048" y="1964404"/>
              <a:ext cx="36947" cy="96439"/>
            </a:xfrm>
            <a:custGeom>
              <a:avLst/>
              <a:gdLst/>
              <a:ahLst/>
              <a:cxnLst/>
              <a:rect l="l" t="t" r="r" b="b"/>
              <a:pathLst>
                <a:path w="1411" h="3683" extrusionOk="0">
                  <a:moveTo>
                    <a:pt x="250" y="1"/>
                  </a:moveTo>
                  <a:cubicBezTo>
                    <a:pt x="127" y="1"/>
                    <a:pt x="0" y="106"/>
                    <a:pt x="46" y="267"/>
                  </a:cubicBezTo>
                  <a:lnTo>
                    <a:pt x="981" y="3539"/>
                  </a:lnTo>
                  <a:cubicBezTo>
                    <a:pt x="1010" y="3625"/>
                    <a:pt x="1086" y="3683"/>
                    <a:pt x="1181" y="3683"/>
                  </a:cubicBezTo>
                  <a:cubicBezTo>
                    <a:pt x="1315" y="3683"/>
                    <a:pt x="1410" y="3559"/>
                    <a:pt x="1372" y="3425"/>
                  </a:cubicBezTo>
                  <a:lnTo>
                    <a:pt x="437" y="153"/>
                  </a:lnTo>
                  <a:cubicBezTo>
                    <a:pt x="411" y="47"/>
                    <a:pt x="331" y="1"/>
                    <a:pt x="250" y="1"/>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091" name="Google Shape;1091;p44"/>
            <p:cNvSpPr/>
            <p:nvPr/>
          </p:nvSpPr>
          <p:spPr>
            <a:xfrm>
              <a:off x="2350711" y="1961603"/>
              <a:ext cx="38701" cy="95732"/>
            </a:xfrm>
            <a:custGeom>
              <a:avLst/>
              <a:gdLst/>
              <a:ahLst/>
              <a:cxnLst/>
              <a:rect l="l" t="t" r="r" b="b"/>
              <a:pathLst>
                <a:path w="1478" h="3656" extrusionOk="0">
                  <a:moveTo>
                    <a:pt x="1233" y="0"/>
                  </a:moveTo>
                  <a:cubicBezTo>
                    <a:pt x="1154" y="0"/>
                    <a:pt x="1074" y="44"/>
                    <a:pt x="1040" y="145"/>
                  </a:cubicBezTo>
                  <a:lnTo>
                    <a:pt x="48" y="3398"/>
                  </a:lnTo>
                  <a:cubicBezTo>
                    <a:pt x="0" y="3522"/>
                    <a:pt x="105" y="3656"/>
                    <a:pt x="239" y="3656"/>
                  </a:cubicBezTo>
                  <a:cubicBezTo>
                    <a:pt x="324" y="3656"/>
                    <a:pt x="410" y="3599"/>
                    <a:pt x="439" y="3513"/>
                  </a:cubicBezTo>
                  <a:lnTo>
                    <a:pt x="1431" y="260"/>
                  </a:lnTo>
                  <a:cubicBezTo>
                    <a:pt x="1477" y="104"/>
                    <a:pt x="1355" y="0"/>
                    <a:pt x="1233" y="0"/>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092" name="Google Shape;1092;p44"/>
            <p:cNvSpPr/>
            <p:nvPr/>
          </p:nvSpPr>
          <p:spPr>
            <a:xfrm>
              <a:off x="2286243" y="2072313"/>
              <a:ext cx="237838" cy="221604"/>
            </a:xfrm>
            <a:custGeom>
              <a:avLst/>
              <a:gdLst/>
              <a:ahLst/>
              <a:cxnLst/>
              <a:rect l="l" t="t" r="r" b="b"/>
              <a:pathLst>
                <a:path w="9083" h="8463" extrusionOk="0">
                  <a:moveTo>
                    <a:pt x="3880" y="0"/>
                  </a:moveTo>
                  <a:cubicBezTo>
                    <a:pt x="3398" y="0"/>
                    <a:pt x="2905" y="109"/>
                    <a:pt x="2434" y="344"/>
                  </a:cubicBezTo>
                  <a:cubicBezTo>
                    <a:pt x="440" y="1336"/>
                    <a:pt x="1" y="3988"/>
                    <a:pt x="1575" y="5572"/>
                  </a:cubicBezTo>
                  <a:cubicBezTo>
                    <a:pt x="2081" y="6077"/>
                    <a:pt x="2748" y="6402"/>
                    <a:pt x="3464" y="6497"/>
                  </a:cubicBezTo>
                  <a:cubicBezTo>
                    <a:pt x="4427" y="6621"/>
                    <a:pt x="5334" y="7031"/>
                    <a:pt x="6068" y="7661"/>
                  </a:cubicBezTo>
                  <a:cubicBezTo>
                    <a:pt x="6173" y="7756"/>
                    <a:pt x="6278" y="7852"/>
                    <a:pt x="6374" y="7947"/>
                  </a:cubicBezTo>
                  <a:lnTo>
                    <a:pt x="6889" y="8462"/>
                  </a:lnTo>
                  <a:lnTo>
                    <a:pt x="9083" y="6268"/>
                  </a:lnTo>
                  <a:lnTo>
                    <a:pt x="8530" y="5724"/>
                  </a:lnTo>
                  <a:cubicBezTo>
                    <a:pt x="8444" y="5638"/>
                    <a:pt x="8358" y="5543"/>
                    <a:pt x="8282" y="5448"/>
                  </a:cubicBezTo>
                  <a:cubicBezTo>
                    <a:pt x="7642" y="4704"/>
                    <a:pt x="7242" y="3788"/>
                    <a:pt x="7108" y="2815"/>
                  </a:cubicBezTo>
                  <a:cubicBezTo>
                    <a:pt x="6875" y="1132"/>
                    <a:pt x="5435" y="0"/>
                    <a:pt x="3880"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093" name="Google Shape;1093;p44"/>
            <p:cNvSpPr/>
            <p:nvPr/>
          </p:nvSpPr>
          <p:spPr>
            <a:xfrm>
              <a:off x="2296481" y="2086296"/>
              <a:ext cx="194895" cy="207621"/>
            </a:xfrm>
            <a:custGeom>
              <a:avLst/>
              <a:gdLst/>
              <a:ahLst/>
              <a:cxnLst/>
              <a:rect l="l" t="t" r="r" b="b"/>
              <a:pathLst>
                <a:path w="7443" h="7929" extrusionOk="0">
                  <a:moveTo>
                    <a:pt x="1709" y="1"/>
                  </a:moveTo>
                  <a:cubicBezTo>
                    <a:pt x="564" y="745"/>
                    <a:pt x="1" y="2128"/>
                    <a:pt x="306" y="3464"/>
                  </a:cubicBezTo>
                  <a:cubicBezTo>
                    <a:pt x="612" y="4790"/>
                    <a:pt x="1718" y="5791"/>
                    <a:pt x="3073" y="5963"/>
                  </a:cubicBezTo>
                  <a:cubicBezTo>
                    <a:pt x="4036" y="6097"/>
                    <a:pt x="4943" y="6497"/>
                    <a:pt x="5677" y="7127"/>
                  </a:cubicBezTo>
                  <a:cubicBezTo>
                    <a:pt x="5782" y="7222"/>
                    <a:pt x="5887" y="7318"/>
                    <a:pt x="5983" y="7413"/>
                  </a:cubicBezTo>
                  <a:lnTo>
                    <a:pt x="6498" y="7928"/>
                  </a:lnTo>
                  <a:lnTo>
                    <a:pt x="7442" y="6984"/>
                  </a:lnTo>
                  <a:lnTo>
                    <a:pt x="6927" y="6469"/>
                  </a:lnTo>
                  <a:cubicBezTo>
                    <a:pt x="6832" y="6373"/>
                    <a:pt x="6727" y="6278"/>
                    <a:pt x="6622" y="6182"/>
                  </a:cubicBezTo>
                  <a:cubicBezTo>
                    <a:pt x="5887" y="5553"/>
                    <a:pt x="4981" y="5143"/>
                    <a:pt x="4017" y="5019"/>
                  </a:cubicBezTo>
                  <a:cubicBezTo>
                    <a:pt x="1632" y="4713"/>
                    <a:pt x="392" y="2014"/>
                    <a:pt x="1709" y="1"/>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094" name="Google Shape;1094;p44"/>
            <p:cNvSpPr/>
            <p:nvPr/>
          </p:nvSpPr>
          <p:spPr>
            <a:xfrm>
              <a:off x="2430549" y="2174330"/>
              <a:ext cx="86044" cy="82116"/>
            </a:xfrm>
            <a:custGeom>
              <a:avLst/>
              <a:gdLst/>
              <a:ahLst/>
              <a:cxnLst/>
              <a:rect l="l" t="t" r="r" b="b"/>
              <a:pathLst>
                <a:path w="3286" h="3136" extrusionOk="0">
                  <a:moveTo>
                    <a:pt x="292" y="1"/>
                  </a:moveTo>
                  <a:cubicBezTo>
                    <a:pt x="135" y="1"/>
                    <a:pt x="0" y="205"/>
                    <a:pt x="147" y="359"/>
                  </a:cubicBezTo>
                  <a:lnTo>
                    <a:pt x="2866" y="3078"/>
                  </a:lnTo>
                  <a:cubicBezTo>
                    <a:pt x="2904" y="3116"/>
                    <a:pt x="2952" y="3135"/>
                    <a:pt x="3009" y="3135"/>
                  </a:cubicBezTo>
                  <a:cubicBezTo>
                    <a:pt x="3190" y="3135"/>
                    <a:pt x="3286" y="2916"/>
                    <a:pt x="3152" y="2792"/>
                  </a:cubicBezTo>
                  <a:lnTo>
                    <a:pt x="433" y="63"/>
                  </a:lnTo>
                  <a:cubicBezTo>
                    <a:pt x="389" y="19"/>
                    <a:pt x="340" y="1"/>
                    <a:pt x="292" y="1"/>
                  </a:cubicBez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095" name="Google Shape;1095;p44"/>
            <p:cNvSpPr/>
            <p:nvPr/>
          </p:nvSpPr>
          <p:spPr>
            <a:xfrm>
              <a:off x="2402740" y="2202478"/>
              <a:ext cx="28358" cy="24483"/>
            </a:xfrm>
            <a:custGeom>
              <a:avLst/>
              <a:gdLst/>
              <a:ahLst/>
              <a:cxnLst/>
              <a:rect l="l" t="t" r="r" b="b"/>
              <a:pathLst>
                <a:path w="1083" h="935" extrusionOk="0">
                  <a:moveTo>
                    <a:pt x="289" y="1"/>
                  </a:moveTo>
                  <a:cubicBezTo>
                    <a:pt x="134" y="1"/>
                    <a:pt x="1" y="191"/>
                    <a:pt x="131" y="343"/>
                  </a:cubicBezTo>
                  <a:cubicBezTo>
                    <a:pt x="303" y="524"/>
                    <a:pt x="494" y="715"/>
                    <a:pt x="665" y="877"/>
                  </a:cubicBezTo>
                  <a:cubicBezTo>
                    <a:pt x="703" y="915"/>
                    <a:pt x="761" y="935"/>
                    <a:pt x="808" y="935"/>
                  </a:cubicBezTo>
                  <a:cubicBezTo>
                    <a:pt x="812" y="935"/>
                    <a:pt x="816" y="935"/>
                    <a:pt x="819" y="935"/>
                  </a:cubicBezTo>
                  <a:cubicBezTo>
                    <a:pt x="1002" y="935"/>
                    <a:pt x="1082" y="703"/>
                    <a:pt x="942" y="582"/>
                  </a:cubicBezTo>
                  <a:cubicBezTo>
                    <a:pt x="780" y="429"/>
                    <a:pt x="589" y="238"/>
                    <a:pt x="436" y="66"/>
                  </a:cubicBezTo>
                  <a:cubicBezTo>
                    <a:pt x="390" y="20"/>
                    <a:pt x="338" y="1"/>
                    <a:pt x="289" y="1"/>
                  </a:cubicBez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096" name="Google Shape;1096;p44"/>
            <p:cNvSpPr/>
            <p:nvPr/>
          </p:nvSpPr>
          <p:spPr>
            <a:xfrm>
              <a:off x="2433324" y="2233141"/>
              <a:ext cx="55538" cy="51532"/>
            </a:xfrm>
            <a:custGeom>
              <a:avLst/>
              <a:gdLst/>
              <a:ahLst/>
              <a:cxnLst/>
              <a:rect l="l" t="t" r="r" b="b"/>
              <a:pathLst>
                <a:path w="2121" h="1968" extrusionOk="0">
                  <a:moveTo>
                    <a:pt x="290" y="1"/>
                  </a:moveTo>
                  <a:cubicBezTo>
                    <a:pt x="137" y="1"/>
                    <a:pt x="1" y="203"/>
                    <a:pt x="146" y="355"/>
                  </a:cubicBezTo>
                  <a:cubicBezTo>
                    <a:pt x="652" y="870"/>
                    <a:pt x="1176" y="1395"/>
                    <a:pt x="1691" y="1901"/>
                  </a:cubicBezTo>
                  <a:cubicBezTo>
                    <a:pt x="1730" y="1939"/>
                    <a:pt x="1787" y="1958"/>
                    <a:pt x="1835" y="1958"/>
                  </a:cubicBezTo>
                  <a:lnTo>
                    <a:pt x="1844" y="1967"/>
                  </a:lnTo>
                  <a:cubicBezTo>
                    <a:pt x="2025" y="1967"/>
                    <a:pt x="2121" y="1748"/>
                    <a:pt x="1987" y="1614"/>
                  </a:cubicBezTo>
                  <a:cubicBezTo>
                    <a:pt x="1462" y="1109"/>
                    <a:pt x="947" y="584"/>
                    <a:pt x="432" y="69"/>
                  </a:cubicBezTo>
                  <a:cubicBezTo>
                    <a:pt x="389" y="21"/>
                    <a:pt x="339" y="1"/>
                    <a:pt x="290" y="1"/>
                  </a:cubicBez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097" name="Google Shape;1097;p44"/>
            <p:cNvSpPr/>
            <p:nvPr/>
          </p:nvSpPr>
          <p:spPr>
            <a:xfrm>
              <a:off x="2356105" y="2093994"/>
              <a:ext cx="71066" cy="20320"/>
            </a:xfrm>
            <a:custGeom>
              <a:avLst/>
              <a:gdLst/>
              <a:ahLst/>
              <a:cxnLst/>
              <a:rect l="l" t="t" r="r" b="b"/>
              <a:pathLst>
                <a:path w="2714" h="776" extrusionOk="0">
                  <a:moveTo>
                    <a:pt x="1233" y="1"/>
                  </a:moveTo>
                  <a:cubicBezTo>
                    <a:pt x="916" y="1"/>
                    <a:pt x="564" y="71"/>
                    <a:pt x="204" y="269"/>
                  </a:cubicBezTo>
                  <a:cubicBezTo>
                    <a:pt x="1" y="384"/>
                    <a:pt x="117" y="658"/>
                    <a:pt x="304" y="658"/>
                  </a:cubicBezTo>
                  <a:cubicBezTo>
                    <a:pt x="336" y="658"/>
                    <a:pt x="370" y="650"/>
                    <a:pt x="405" y="632"/>
                  </a:cubicBezTo>
                  <a:cubicBezTo>
                    <a:pt x="693" y="467"/>
                    <a:pt x="978" y="409"/>
                    <a:pt x="1235" y="409"/>
                  </a:cubicBezTo>
                  <a:cubicBezTo>
                    <a:pt x="1829" y="409"/>
                    <a:pt x="2279" y="717"/>
                    <a:pt x="2313" y="737"/>
                  </a:cubicBezTo>
                  <a:cubicBezTo>
                    <a:pt x="2341" y="756"/>
                    <a:pt x="2389" y="775"/>
                    <a:pt x="2427" y="775"/>
                  </a:cubicBezTo>
                  <a:cubicBezTo>
                    <a:pt x="2628" y="775"/>
                    <a:pt x="2713" y="517"/>
                    <a:pt x="2551" y="403"/>
                  </a:cubicBezTo>
                  <a:cubicBezTo>
                    <a:pt x="2518" y="376"/>
                    <a:pt x="1968" y="1"/>
                    <a:pt x="1233" y="1"/>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098" name="Google Shape;1098;p44"/>
            <p:cNvSpPr/>
            <p:nvPr/>
          </p:nvSpPr>
          <p:spPr>
            <a:xfrm>
              <a:off x="2387422" y="2184961"/>
              <a:ext cx="30008" cy="30270"/>
            </a:xfrm>
            <a:custGeom>
              <a:avLst/>
              <a:gdLst/>
              <a:ahLst/>
              <a:cxnLst/>
              <a:rect l="l" t="t" r="r" b="b"/>
              <a:pathLst>
                <a:path w="1146" h="1156" extrusionOk="0">
                  <a:moveTo>
                    <a:pt x="573" y="1"/>
                  </a:moveTo>
                  <a:cubicBezTo>
                    <a:pt x="258" y="1"/>
                    <a:pt x="1" y="258"/>
                    <a:pt x="1" y="573"/>
                  </a:cubicBezTo>
                  <a:cubicBezTo>
                    <a:pt x="1" y="898"/>
                    <a:pt x="258" y="1155"/>
                    <a:pt x="573" y="1155"/>
                  </a:cubicBezTo>
                  <a:cubicBezTo>
                    <a:pt x="888" y="1155"/>
                    <a:pt x="1145" y="898"/>
                    <a:pt x="1145" y="573"/>
                  </a:cubicBezTo>
                  <a:cubicBezTo>
                    <a:pt x="1145" y="258"/>
                    <a:pt x="888" y="1"/>
                    <a:pt x="573" y="1"/>
                  </a:cubicBez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099" name="Google Shape;1099;p44"/>
            <p:cNvSpPr/>
            <p:nvPr/>
          </p:nvSpPr>
          <p:spPr>
            <a:xfrm>
              <a:off x="2415152" y="2156995"/>
              <a:ext cx="30244" cy="30244"/>
            </a:xfrm>
            <a:custGeom>
              <a:avLst/>
              <a:gdLst/>
              <a:ahLst/>
              <a:cxnLst/>
              <a:rect l="l" t="t" r="r" b="b"/>
              <a:pathLst>
                <a:path w="1155" h="1155" extrusionOk="0">
                  <a:moveTo>
                    <a:pt x="582" y="0"/>
                  </a:moveTo>
                  <a:cubicBezTo>
                    <a:pt x="268" y="0"/>
                    <a:pt x="0" y="258"/>
                    <a:pt x="0" y="582"/>
                  </a:cubicBezTo>
                  <a:cubicBezTo>
                    <a:pt x="0" y="897"/>
                    <a:pt x="268" y="1155"/>
                    <a:pt x="582" y="1155"/>
                  </a:cubicBezTo>
                  <a:cubicBezTo>
                    <a:pt x="897" y="1155"/>
                    <a:pt x="1155" y="897"/>
                    <a:pt x="1155" y="582"/>
                  </a:cubicBezTo>
                  <a:cubicBezTo>
                    <a:pt x="1155" y="258"/>
                    <a:pt x="897" y="0"/>
                    <a:pt x="582" y="0"/>
                  </a:cubicBez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100" name="Google Shape;1100;p44"/>
            <p:cNvSpPr/>
            <p:nvPr/>
          </p:nvSpPr>
          <p:spPr>
            <a:xfrm>
              <a:off x="2474854" y="2244924"/>
              <a:ext cx="79707" cy="75727"/>
            </a:xfrm>
            <a:custGeom>
              <a:avLst/>
              <a:gdLst/>
              <a:ahLst/>
              <a:cxnLst/>
              <a:rect l="l" t="t" r="r" b="b"/>
              <a:pathLst>
                <a:path w="3044" h="2892" extrusionOk="0">
                  <a:moveTo>
                    <a:pt x="2090" y="0"/>
                  </a:moveTo>
                  <a:lnTo>
                    <a:pt x="0" y="2080"/>
                  </a:lnTo>
                  <a:lnTo>
                    <a:pt x="382" y="2462"/>
                  </a:lnTo>
                  <a:cubicBezTo>
                    <a:pt x="673" y="2748"/>
                    <a:pt x="1050" y="2891"/>
                    <a:pt x="1426" y="2891"/>
                  </a:cubicBezTo>
                  <a:cubicBezTo>
                    <a:pt x="1801" y="2891"/>
                    <a:pt x="2176" y="2748"/>
                    <a:pt x="2462" y="2462"/>
                  </a:cubicBezTo>
                  <a:cubicBezTo>
                    <a:pt x="3044" y="1889"/>
                    <a:pt x="3044" y="954"/>
                    <a:pt x="2462" y="382"/>
                  </a:cubicBezTo>
                  <a:lnTo>
                    <a:pt x="2090" y="0"/>
                  </a:ln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101" name="Google Shape;1101;p44"/>
            <p:cNvSpPr/>
            <p:nvPr/>
          </p:nvSpPr>
          <p:spPr>
            <a:xfrm>
              <a:off x="2475115" y="2244924"/>
              <a:ext cx="71459" cy="71721"/>
            </a:xfrm>
            <a:custGeom>
              <a:avLst/>
              <a:gdLst/>
              <a:ahLst/>
              <a:cxnLst/>
              <a:rect l="l" t="t" r="r" b="b"/>
              <a:pathLst>
                <a:path w="2729" h="2739" extrusionOk="0">
                  <a:moveTo>
                    <a:pt x="2080" y="0"/>
                  </a:moveTo>
                  <a:lnTo>
                    <a:pt x="0" y="2080"/>
                  </a:lnTo>
                  <a:lnTo>
                    <a:pt x="372" y="2462"/>
                  </a:lnTo>
                  <a:cubicBezTo>
                    <a:pt x="487" y="2576"/>
                    <a:pt x="620" y="2662"/>
                    <a:pt x="763" y="2738"/>
                  </a:cubicBezTo>
                  <a:lnTo>
                    <a:pt x="2728" y="764"/>
                  </a:lnTo>
                  <a:cubicBezTo>
                    <a:pt x="2662" y="621"/>
                    <a:pt x="2566" y="487"/>
                    <a:pt x="2452" y="382"/>
                  </a:cubicBezTo>
                  <a:lnTo>
                    <a:pt x="2080" y="0"/>
                  </a:ln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102" name="Google Shape;1102;p44"/>
            <p:cNvSpPr/>
            <p:nvPr/>
          </p:nvSpPr>
          <p:spPr>
            <a:xfrm>
              <a:off x="2450371" y="2220756"/>
              <a:ext cx="89945" cy="88820"/>
            </a:xfrm>
            <a:custGeom>
              <a:avLst/>
              <a:gdLst/>
              <a:ahLst/>
              <a:cxnLst/>
              <a:rect l="l" t="t" r="r" b="b"/>
              <a:pathLst>
                <a:path w="3435" h="3392" extrusionOk="0">
                  <a:moveTo>
                    <a:pt x="2576" y="0"/>
                  </a:moveTo>
                  <a:cubicBezTo>
                    <a:pt x="2522" y="0"/>
                    <a:pt x="2467" y="22"/>
                    <a:pt x="2424" y="65"/>
                  </a:cubicBezTo>
                  <a:lnTo>
                    <a:pt x="86" y="2402"/>
                  </a:lnTo>
                  <a:cubicBezTo>
                    <a:pt x="1" y="2488"/>
                    <a:pt x="1" y="2631"/>
                    <a:pt x="86" y="2717"/>
                  </a:cubicBezTo>
                  <a:lnTo>
                    <a:pt x="697" y="3327"/>
                  </a:lnTo>
                  <a:cubicBezTo>
                    <a:pt x="740" y="3370"/>
                    <a:pt x="795" y="3392"/>
                    <a:pt x="850" y="3392"/>
                  </a:cubicBezTo>
                  <a:cubicBezTo>
                    <a:pt x="904" y="3392"/>
                    <a:pt x="959" y="3370"/>
                    <a:pt x="1002" y="3327"/>
                  </a:cubicBezTo>
                  <a:lnTo>
                    <a:pt x="3349" y="990"/>
                  </a:lnTo>
                  <a:cubicBezTo>
                    <a:pt x="3435" y="904"/>
                    <a:pt x="3435" y="761"/>
                    <a:pt x="3349" y="675"/>
                  </a:cubicBezTo>
                  <a:lnTo>
                    <a:pt x="2729" y="65"/>
                  </a:lnTo>
                  <a:cubicBezTo>
                    <a:pt x="2686" y="22"/>
                    <a:pt x="2631" y="0"/>
                    <a:pt x="2576" y="0"/>
                  </a:cubicBezTo>
                  <a:close/>
                </a:path>
              </a:pathLst>
            </a:custGeom>
            <a:solidFill>
              <a:schemeClr val="accent5"/>
            </a:solidFill>
            <a:ln>
              <a:noFill/>
            </a:ln>
          </p:spPr>
          <p:txBody>
            <a:bodyPr spcFirstLastPara="1" wrap="square" lIns="121900" tIns="121900" rIns="121900" bIns="121900" anchor="ctr" anchorCtr="0">
              <a:noAutofit/>
            </a:bodyPr>
            <a:lstStyle/>
            <a:p>
              <a:endParaRPr sz="2400" dirty="0"/>
            </a:p>
          </p:txBody>
        </p:sp>
      </p:grpSp>
      <p:grpSp>
        <p:nvGrpSpPr>
          <p:cNvPr id="1103" name="Google Shape;1103;p44"/>
          <p:cNvGrpSpPr/>
          <p:nvPr/>
        </p:nvGrpSpPr>
        <p:grpSpPr>
          <a:xfrm>
            <a:off x="10225890" y="2062197"/>
            <a:ext cx="424589" cy="504719"/>
            <a:chOff x="4030586" y="3805246"/>
            <a:chExt cx="286523" cy="340566"/>
          </a:xfrm>
        </p:grpSpPr>
        <p:sp>
          <p:nvSpPr>
            <p:cNvPr id="1104" name="Google Shape;1104;p44"/>
            <p:cNvSpPr/>
            <p:nvPr/>
          </p:nvSpPr>
          <p:spPr>
            <a:xfrm>
              <a:off x="4030586" y="3826122"/>
              <a:ext cx="87735" cy="145533"/>
            </a:xfrm>
            <a:custGeom>
              <a:avLst/>
              <a:gdLst/>
              <a:ahLst/>
              <a:cxnLst/>
              <a:rect l="l" t="t" r="r" b="b"/>
              <a:pathLst>
                <a:path w="3341" h="5542" extrusionOk="0">
                  <a:moveTo>
                    <a:pt x="584" y="0"/>
                  </a:moveTo>
                  <a:cubicBezTo>
                    <a:pt x="259" y="0"/>
                    <a:pt x="0" y="259"/>
                    <a:pt x="0" y="584"/>
                  </a:cubicBezTo>
                  <a:lnTo>
                    <a:pt x="0" y="1388"/>
                  </a:lnTo>
                  <a:cubicBezTo>
                    <a:pt x="0" y="3321"/>
                    <a:pt x="986" y="3723"/>
                    <a:pt x="1790" y="4039"/>
                  </a:cubicBezTo>
                  <a:cubicBezTo>
                    <a:pt x="2230" y="4221"/>
                    <a:pt x="2613" y="4374"/>
                    <a:pt x="2804" y="4757"/>
                  </a:cubicBezTo>
                  <a:cubicBezTo>
                    <a:pt x="2852" y="4852"/>
                    <a:pt x="2843" y="4967"/>
                    <a:pt x="2766" y="5044"/>
                  </a:cubicBezTo>
                  <a:cubicBezTo>
                    <a:pt x="2697" y="5120"/>
                    <a:pt x="2599" y="5156"/>
                    <a:pt x="2499" y="5156"/>
                  </a:cubicBezTo>
                  <a:cubicBezTo>
                    <a:pt x="2460" y="5156"/>
                    <a:pt x="2421" y="5150"/>
                    <a:pt x="2383" y="5139"/>
                  </a:cubicBezTo>
                  <a:cubicBezTo>
                    <a:pt x="2240" y="5082"/>
                    <a:pt x="2221" y="4910"/>
                    <a:pt x="2230" y="4776"/>
                  </a:cubicBezTo>
                  <a:cubicBezTo>
                    <a:pt x="2235" y="4642"/>
                    <a:pt x="2135" y="4572"/>
                    <a:pt x="2035" y="4572"/>
                  </a:cubicBezTo>
                  <a:cubicBezTo>
                    <a:pt x="1943" y="4572"/>
                    <a:pt x="1852" y="4632"/>
                    <a:pt x="1847" y="4757"/>
                  </a:cubicBezTo>
                  <a:cubicBezTo>
                    <a:pt x="1838" y="4919"/>
                    <a:pt x="1857" y="5331"/>
                    <a:pt x="2230" y="5494"/>
                  </a:cubicBezTo>
                  <a:cubicBezTo>
                    <a:pt x="2316" y="5522"/>
                    <a:pt x="2402" y="5541"/>
                    <a:pt x="2489" y="5541"/>
                  </a:cubicBezTo>
                  <a:cubicBezTo>
                    <a:pt x="2699" y="5541"/>
                    <a:pt x="2900" y="5465"/>
                    <a:pt x="3044" y="5312"/>
                  </a:cubicBezTo>
                  <a:cubicBezTo>
                    <a:pt x="3225" y="5120"/>
                    <a:pt x="3273" y="4833"/>
                    <a:pt x="3149" y="4594"/>
                  </a:cubicBezTo>
                  <a:cubicBezTo>
                    <a:pt x="2891" y="4077"/>
                    <a:pt x="2402" y="3886"/>
                    <a:pt x="1924" y="3694"/>
                  </a:cubicBezTo>
                  <a:cubicBezTo>
                    <a:pt x="1551" y="3532"/>
                    <a:pt x="1158" y="3379"/>
                    <a:pt x="871" y="3053"/>
                  </a:cubicBezTo>
                  <a:cubicBezTo>
                    <a:pt x="546" y="2690"/>
                    <a:pt x="383" y="2144"/>
                    <a:pt x="383" y="1398"/>
                  </a:cubicBezTo>
                  <a:lnTo>
                    <a:pt x="383" y="594"/>
                  </a:lnTo>
                  <a:cubicBezTo>
                    <a:pt x="383" y="479"/>
                    <a:pt x="469" y="393"/>
                    <a:pt x="575" y="393"/>
                  </a:cubicBezTo>
                  <a:cubicBezTo>
                    <a:pt x="881" y="393"/>
                    <a:pt x="1168" y="546"/>
                    <a:pt x="1340" y="795"/>
                  </a:cubicBezTo>
                  <a:lnTo>
                    <a:pt x="1493" y="1015"/>
                  </a:lnTo>
                  <a:cubicBezTo>
                    <a:pt x="1646" y="1235"/>
                    <a:pt x="1905" y="1369"/>
                    <a:pt x="2182" y="1369"/>
                  </a:cubicBezTo>
                  <a:lnTo>
                    <a:pt x="3082" y="1369"/>
                  </a:lnTo>
                  <a:cubicBezTo>
                    <a:pt x="3340" y="1369"/>
                    <a:pt x="3340" y="986"/>
                    <a:pt x="3082" y="986"/>
                  </a:cubicBezTo>
                  <a:lnTo>
                    <a:pt x="2182" y="986"/>
                  </a:lnTo>
                  <a:cubicBezTo>
                    <a:pt x="2029" y="986"/>
                    <a:pt x="1895" y="909"/>
                    <a:pt x="1809" y="795"/>
                  </a:cubicBezTo>
                  <a:lnTo>
                    <a:pt x="1656" y="574"/>
                  </a:lnTo>
                  <a:cubicBezTo>
                    <a:pt x="1417" y="220"/>
                    <a:pt x="1015" y="10"/>
                    <a:pt x="58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105" name="Google Shape;1105;p44"/>
            <p:cNvSpPr/>
            <p:nvPr/>
          </p:nvSpPr>
          <p:spPr>
            <a:xfrm>
              <a:off x="4229374" y="3825860"/>
              <a:ext cx="87735" cy="145796"/>
            </a:xfrm>
            <a:custGeom>
              <a:avLst/>
              <a:gdLst/>
              <a:ahLst/>
              <a:cxnLst/>
              <a:rect l="l" t="t" r="r" b="b"/>
              <a:pathLst>
                <a:path w="3341" h="5552" extrusionOk="0">
                  <a:moveTo>
                    <a:pt x="2757" y="1"/>
                  </a:moveTo>
                  <a:cubicBezTo>
                    <a:pt x="2326" y="1"/>
                    <a:pt x="1924" y="221"/>
                    <a:pt x="1685" y="575"/>
                  </a:cubicBezTo>
                  <a:lnTo>
                    <a:pt x="1532" y="785"/>
                  </a:lnTo>
                  <a:cubicBezTo>
                    <a:pt x="1446" y="910"/>
                    <a:pt x="1312" y="986"/>
                    <a:pt x="1158" y="986"/>
                  </a:cubicBezTo>
                  <a:lnTo>
                    <a:pt x="259" y="986"/>
                  </a:lnTo>
                  <a:cubicBezTo>
                    <a:pt x="0" y="986"/>
                    <a:pt x="0" y="1369"/>
                    <a:pt x="259" y="1369"/>
                  </a:cubicBezTo>
                  <a:lnTo>
                    <a:pt x="1168" y="1369"/>
                  </a:lnTo>
                  <a:cubicBezTo>
                    <a:pt x="1436" y="1369"/>
                    <a:pt x="1694" y="1235"/>
                    <a:pt x="1857" y="1015"/>
                  </a:cubicBezTo>
                  <a:lnTo>
                    <a:pt x="2001" y="795"/>
                  </a:lnTo>
                  <a:cubicBezTo>
                    <a:pt x="2182" y="546"/>
                    <a:pt x="2460" y="393"/>
                    <a:pt x="2766" y="393"/>
                  </a:cubicBezTo>
                  <a:cubicBezTo>
                    <a:pt x="2881" y="393"/>
                    <a:pt x="2967" y="479"/>
                    <a:pt x="2967" y="584"/>
                  </a:cubicBezTo>
                  <a:lnTo>
                    <a:pt x="2967" y="1388"/>
                  </a:lnTo>
                  <a:cubicBezTo>
                    <a:pt x="2967" y="2144"/>
                    <a:pt x="2804" y="2700"/>
                    <a:pt x="2479" y="3054"/>
                  </a:cubicBezTo>
                  <a:cubicBezTo>
                    <a:pt x="2192" y="3369"/>
                    <a:pt x="1800" y="3532"/>
                    <a:pt x="1417" y="3685"/>
                  </a:cubicBezTo>
                  <a:cubicBezTo>
                    <a:pt x="948" y="3877"/>
                    <a:pt x="450" y="4078"/>
                    <a:pt x="201" y="4594"/>
                  </a:cubicBezTo>
                  <a:cubicBezTo>
                    <a:pt x="77" y="4834"/>
                    <a:pt x="115" y="5121"/>
                    <a:pt x="307" y="5312"/>
                  </a:cubicBezTo>
                  <a:cubicBezTo>
                    <a:pt x="450" y="5465"/>
                    <a:pt x="651" y="5551"/>
                    <a:pt x="862" y="5551"/>
                  </a:cubicBezTo>
                  <a:cubicBezTo>
                    <a:pt x="948" y="5551"/>
                    <a:pt x="1034" y="5523"/>
                    <a:pt x="1111" y="5494"/>
                  </a:cubicBezTo>
                  <a:cubicBezTo>
                    <a:pt x="1484" y="5331"/>
                    <a:pt x="1503" y="4920"/>
                    <a:pt x="1493" y="4757"/>
                  </a:cubicBezTo>
                  <a:cubicBezTo>
                    <a:pt x="1489" y="4632"/>
                    <a:pt x="1396" y="4572"/>
                    <a:pt x="1303" y="4572"/>
                  </a:cubicBezTo>
                  <a:cubicBezTo>
                    <a:pt x="1204" y="4572"/>
                    <a:pt x="1106" y="4639"/>
                    <a:pt x="1111" y="4767"/>
                  </a:cubicBezTo>
                  <a:cubicBezTo>
                    <a:pt x="1120" y="4901"/>
                    <a:pt x="1101" y="5073"/>
                    <a:pt x="957" y="5140"/>
                  </a:cubicBezTo>
                  <a:cubicBezTo>
                    <a:pt x="923" y="5150"/>
                    <a:pt x="887" y="5155"/>
                    <a:pt x="851" y="5155"/>
                  </a:cubicBezTo>
                  <a:cubicBezTo>
                    <a:pt x="748" y="5155"/>
                    <a:pt x="646" y="5115"/>
                    <a:pt x="575" y="5044"/>
                  </a:cubicBezTo>
                  <a:cubicBezTo>
                    <a:pt x="498" y="4968"/>
                    <a:pt x="488" y="4853"/>
                    <a:pt x="536" y="4757"/>
                  </a:cubicBezTo>
                  <a:cubicBezTo>
                    <a:pt x="728" y="4374"/>
                    <a:pt x="1111" y="4221"/>
                    <a:pt x="1551" y="4039"/>
                  </a:cubicBezTo>
                  <a:cubicBezTo>
                    <a:pt x="2355" y="3714"/>
                    <a:pt x="3340" y="3312"/>
                    <a:pt x="3340" y="1388"/>
                  </a:cubicBezTo>
                  <a:lnTo>
                    <a:pt x="3340" y="584"/>
                  </a:lnTo>
                  <a:cubicBezTo>
                    <a:pt x="3340" y="259"/>
                    <a:pt x="3082" y="1"/>
                    <a:pt x="2757"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106" name="Google Shape;1106;p44"/>
            <p:cNvSpPr/>
            <p:nvPr/>
          </p:nvSpPr>
          <p:spPr>
            <a:xfrm>
              <a:off x="4162779" y="3999018"/>
              <a:ext cx="22400" cy="101547"/>
            </a:xfrm>
            <a:custGeom>
              <a:avLst/>
              <a:gdLst/>
              <a:ahLst/>
              <a:cxnLst/>
              <a:rect l="l" t="t" r="r" b="b"/>
              <a:pathLst>
                <a:path w="853" h="3867" extrusionOk="0">
                  <a:moveTo>
                    <a:pt x="0" y="1"/>
                  </a:moveTo>
                  <a:lnTo>
                    <a:pt x="0" y="3867"/>
                  </a:lnTo>
                  <a:lnTo>
                    <a:pt x="852" y="3867"/>
                  </a:lnTo>
                  <a:lnTo>
                    <a:pt x="852" y="1"/>
                  </a:ln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107" name="Google Shape;1107;p44"/>
            <p:cNvSpPr/>
            <p:nvPr/>
          </p:nvSpPr>
          <p:spPr>
            <a:xfrm>
              <a:off x="4091903" y="3816564"/>
              <a:ext cx="163889" cy="200836"/>
            </a:xfrm>
            <a:custGeom>
              <a:avLst/>
              <a:gdLst/>
              <a:ahLst/>
              <a:cxnLst/>
              <a:rect l="l" t="t" r="r" b="b"/>
              <a:pathLst>
                <a:path w="6241" h="7648" extrusionOk="0">
                  <a:moveTo>
                    <a:pt x="0" y="1"/>
                  </a:moveTo>
                  <a:lnTo>
                    <a:pt x="0" y="2518"/>
                  </a:lnTo>
                  <a:cubicBezTo>
                    <a:pt x="0" y="4288"/>
                    <a:pt x="843" y="5963"/>
                    <a:pt x="2269" y="7016"/>
                  </a:cubicBezTo>
                  <a:lnTo>
                    <a:pt x="3120" y="7647"/>
                  </a:lnTo>
                  <a:lnTo>
                    <a:pt x="3972" y="7016"/>
                  </a:lnTo>
                  <a:cubicBezTo>
                    <a:pt x="5398" y="5963"/>
                    <a:pt x="6240" y="4288"/>
                    <a:pt x="6240" y="2518"/>
                  </a:cubicBezTo>
                  <a:lnTo>
                    <a:pt x="6240" y="1"/>
                  </a:ln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108" name="Google Shape;1108;p44"/>
            <p:cNvSpPr/>
            <p:nvPr/>
          </p:nvSpPr>
          <p:spPr>
            <a:xfrm>
              <a:off x="4158498" y="3816564"/>
              <a:ext cx="97530" cy="200836"/>
            </a:xfrm>
            <a:custGeom>
              <a:avLst/>
              <a:gdLst/>
              <a:ahLst/>
              <a:cxnLst/>
              <a:rect l="l" t="t" r="r" b="b"/>
              <a:pathLst>
                <a:path w="3714" h="7648" extrusionOk="0">
                  <a:moveTo>
                    <a:pt x="2537" y="1"/>
                  </a:moveTo>
                  <a:lnTo>
                    <a:pt x="2537" y="2518"/>
                  </a:lnTo>
                  <a:cubicBezTo>
                    <a:pt x="2537" y="4288"/>
                    <a:pt x="1685" y="5963"/>
                    <a:pt x="259" y="7016"/>
                  </a:cubicBezTo>
                  <a:lnTo>
                    <a:pt x="1" y="7207"/>
                  </a:lnTo>
                  <a:lnTo>
                    <a:pt x="594" y="7647"/>
                  </a:lnTo>
                  <a:lnTo>
                    <a:pt x="1436" y="7016"/>
                  </a:lnTo>
                  <a:cubicBezTo>
                    <a:pt x="2872" y="5963"/>
                    <a:pt x="3714" y="4288"/>
                    <a:pt x="3714" y="2518"/>
                  </a:cubicBezTo>
                  <a:lnTo>
                    <a:pt x="3714" y="1"/>
                  </a:ln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109" name="Google Shape;1109;p44"/>
            <p:cNvSpPr/>
            <p:nvPr/>
          </p:nvSpPr>
          <p:spPr>
            <a:xfrm>
              <a:off x="4081084" y="3805246"/>
              <a:ext cx="185501" cy="22662"/>
            </a:xfrm>
            <a:custGeom>
              <a:avLst/>
              <a:gdLst/>
              <a:ahLst/>
              <a:cxnLst/>
              <a:rect l="l" t="t" r="r" b="b"/>
              <a:pathLst>
                <a:path w="7064" h="863" extrusionOk="0">
                  <a:moveTo>
                    <a:pt x="183" y="1"/>
                  </a:moveTo>
                  <a:cubicBezTo>
                    <a:pt x="87" y="1"/>
                    <a:pt x="1" y="78"/>
                    <a:pt x="1" y="173"/>
                  </a:cubicBezTo>
                  <a:lnTo>
                    <a:pt x="1" y="680"/>
                  </a:lnTo>
                  <a:cubicBezTo>
                    <a:pt x="1" y="776"/>
                    <a:pt x="87" y="862"/>
                    <a:pt x="183" y="862"/>
                  </a:cubicBezTo>
                  <a:lnTo>
                    <a:pt x="6892" y="862"/>
                  </a:lnTo>
                  <a:cubicBezTo>
                    <a:pt x="6987" y="862"/>
                    <a:pt x="7064" y="776"/>
                    <a:pt x="7064" y="680"/>
                  </a:cubicBezTo>
                  <a:lnTo>
                    <a:pt x="7064" y="173"/>
                  </a:lnTo>
                  <a:cubicBezTo>
                    <a:pt x="7064" y="78"/>
                    <a:pt x="6987" y="1"/>
                    <a:pt x="6892" y="1"/>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110" name="Google Shape;1110;p44"/>
            <p:cNvSpPr/>
            <p:nvPr/>
          </p:nvSpPr>
          <p:spPr>
            <a:xfrm>
              <a:off x="4235913" y="3805246"/>
              <a:ext cx="30672" cy="22662"/>
            </a:xfrm>
            <a:custGeom>
              <a:avLst/>
              <a:gdLst/>
              <a:ahLst/>
              <a:cxnLst/>
              <a:rect l="l" t="t" r="r" b="b"/>
              <a:pathLst>
                <a:path w="1168" h="863" extrusionOk="0">
                  <a:moveTo>
                    <a:pt x="0" y="1"/>
                  </a:moveTo>
                  <a:lnTo>
                    <a:pt x="0" y="862"/>
                  </a:lnTo>
                  <a:lnTo>
                    <a:pt x="996" y="862"/>
                  </a:lnTo>
                  <a:cubicBezTo>
                    <a:pt x="1091" y="862"/>
                    <a:pt x="1168" y="776"/>
                    <a:pt x="1168" y="680"/>
                  </a:cubicBezTo>
                  <a:lnTo>
                    <a:pt x="1168" y="173"/>
                  </a:lnTo>
                  <a:cubicBezTo>
                    <a:pt x="1168" y="78"/>
                    <a:pt x="1091" y="1"/>
                    <a:pt x="996" y="1"/>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111" name="Google Shape;1111;p44"/>
            <p:cNvSpPr/>
            <p:nvPr/>
          </p:nvSpPr>
          <p:spPr>
            <a:xfrm>
              <a:off x="4133368" y="3866195"/>
              <a:ext cx="81196" cy="76627"/>
            </a:xfrm>
            <a:custGeom>
              <a:avLst/>
              <a:gdLst/>
              <a:ahLst/>
              <a:cxnLst/>
              <a:rect l="l" t="t" r="r" b="b"/>
              <a:pathLst>
                <a:path w="3092" h="2918" extrusionOk="0">
                  <a:moveTo>
                    <a:pt x="1546" y="1"/>
                  </a:moveTo>
                  <a:cubicBezTo>
                    <a:pt x="1534" y="1"/>
                    <a:pt x="1522" y="6"/>
                    <a:pt x="1513" y="15"/>
                  </a:cubicBezTo>
                  <a:lnTo>
                    <a:pt x="1072" y="915"/>
                  </a:lnTo>
                  <a:cubicBezTo>
                    <a:pt x="1063" y="924"/>
                    <a:pt x="1053" y="934"/>
                    <a:pt x="1044" y="934"/>
                  </a:cubicBezTo>
                  <a:lnTo>
                    <a:pt x="48" y="1077"/>
                  </a:lnTo>
                  <a:cubicBezTo>
                    <a:pt x="20" y="1087"/>
                    <a:pt x="1" y="1125"/>
                    <a:pt x="29" y="1144"/>
                  </a:cubicBezTo>
                  <a:lnTo>
                    <a:pt x="747" y="1843"/>
                  </a:lnTo>
                  <a:cubicBezTo>
                    <a:pt x="757" y="1853"/>
                    <a:pt x="757" y="1872"/>
                    <a:pt x="757" y="1881"/>
                  </a:cubicBezTo>
                  <a:lnTo>
                    <a:pt x="584" y="2867"/>
                  </a:lnTo>
                  <a:cubicBezTo>
                    <a:pt x="584" y="2899"/>
                    <a:pt x="604" y="2917"/>
                    <a:pt x="627" y="2917"/>
                  </a:cubicBezTo>
                  <a:cubicBezTo>
                    <a:pt x="632" y="2917"/>
                    <a:pt x="637" y="2917"/>
                    <a:pt x="642" y="2915"/>
                  </a:cubicBezTo>
                  <a:lnTo>
                    <a:pt x="1532" y="2446"/>
                  </a:lnTo>
                  <a:cubicBezTo>
                    <a:pt x="1537" y="2441"/>
                    <a:pt x="1541" y="2439"/>
                    <a:pt x="1547" y="2439"/>
                  </a:cubicBezTo>
                  <a:cubicBezTo>
                    <a:pt x="1553" y="2439"/>
                    <a:pt x="1560" y="2441"/>
                    <a:pt x="1570" y="2446"/>
                  </a:cubicBezTo>
                  <a:lnTo>
                    <a:pt x="2451" y="2915"/>
                  </a:lnTo>
                  <a:cubicBezTo>
                    <a:pt x="2455" y="2917"/>
                    <a:pt x="2461" y="2917"/>
                    <a:pt x="2466" y="2917"/>
                  </a:cubicBezTo>
                  <a:cubicBezTo>
                    <a:pt x="2491" y="2917"/>
                    <a:pt x="2516" y="2899"/>
                    <a:pt x="2508" y="2867"/>
                  </a:cubicBezTo>
                  <a:lnTo>
                    <a:pt x="2336" y="1881"/>
                  </a:lnTo>
                  <a:cubicBezTo>
                    <a:pt x="2336" y="1872"/>
                    <a:pt x="2345" y="1853"/>
                    <a:pt x="2355" y="1843"/>
                  </a:cubicBezTo>
                  <a:lnTo>
                    <a:pt x="3073" y="1144"/>
                  </a:lnTo>
                  <a:cubicBezTo>
                    <a:pt x="3092" y="1125"/>
                    <a:pt x="3082" y="1087"/>
                    <a:pt x="3044" y="1077"/>
                  </a:cubicBezTo>
                  <a:lnTo>
                    <a:pt x="2058" y="934"/>
                  </a:lnTo>
                  <a:cubicBezTo>
                    <a:pt x="2039" y="934"/>
                    <a:pt x="2029" y="924"/>
                    <a:pt x="2020" y="915"/>
                  </a:cubicBezTo>
                  <a:lnTo>
                    <a:pt x="1580" y="15"/>
                  </a:lnTo>
                  <a:cubicBezTo>
                    <a:pt x="1570" y="6"/>
                    <a:pt x="1558" y="1"/>
                    <a:pt x="1546" y="1"/>
                  </a:cubicBezTo>
                  <a:close/>
                </a:path>
              </a:pathLst>
            </a:custGeom>
            <a:solidFill>
              <a:schemeClr val="dk1"/>
            </a:solidFill>
            <a:ln>
              <a:noFill/>
            </a:ln>
          </p:spPr>
          <p:txBody>
            <a:bodyPr spcFirstLastPara="1" wrap="square" lIns="121900" tIns="121900" rIns="121900" bIns="121900" anchor="ctr" anchorCtr="0">
              <a:noAutofit/>
            </a:bodyPr>
            <a:lstStyle/>
            <a:p>
              <a:endParaRPr sz="2400" dirty="0"/>
            </a:p>
          </p:txBody>
        </p:sp>
        <p:sp>
          <p:nvSpPr>
            <p:cNvPr id="1112" name="Google Shape;1112;p44"/>
            <p:cNvSpPr/>
            <p:nvPr/>
          </p:nvSpPr>
          <p:spPr>
            <a:xfrm>
              <a:off x="4152721" y="4004060"/>
              <a:ext cx="42489" cy="20877"/>
            </a:xfrm>
            <a:custGeom>
              <a:avLst/>
              <a:gdLst/>
              <a:ahLst/>
              <a:cxnLst/>
              <a:rect l="l" t="t" r="r" b="b"/>
              <a:pathLst>
                <a:path w="1618" h="795" extrusionOk="0">
                  <a:moveTo>
                    <a:pt x="326" y="0"/>
                  </a:moveTo>
                  <a:cubicBezTo>
                    <a:pt x="144" y="0"/>
                    <a:pt x="0" y="144"/>
                    <a:pt x="0" y="325"/>
                  </a:cubicBezTo>
                  <a:lnTo>
                    <a:pt x="0" y="469"/>
                  </a:lnTo>
                  <a:cubicBezTo>
                    <a:pt x="0" y="651"/>
                    <a:pt x="144" y="794"/>
                    <a:pt x="326" y="794"/>
                  </a:cubicBezTo>
                  <a:lnTo>
                    <a:pt x="1292" y="794"/>
                  </a:lnTo>
                  <a:cubicBezTo>
                    <a:pt x="1474" y="794"/>
                    <a:pt x="1618" y="651"/>
                    <a:pt x="1618" y="469"/>
                  </a:cubicBezTo>
                  <a:lnTo>
                    <a:pt x="1618" y="325"/>
                  </a:lnTo>
                  <a:cubicBezTo>
                    <a:pt x="1618" y="144"/>
                    <a:pt x="1474" y="0"/>
                    <a:pt x="1292"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113" name="Google Shape;1113;p44"/>
            <p:cNvSpPr/>
            <p:nvPr/>
          </p:nvSpPr>
          <p:spPr>
            <a:xfrm>
              <a:off x="4130348" y="4085466"/>
              <a:ext cx="87236" cy="30199"/>
            </a:xfrm>
            <a:custGeom>
              <a:avLst/>
              <a:gdLst/>
              <a:ahLst/>
              <a:cxnLst/>
              <a:rect l="l" t="t" r="r" b="b"/>
              <a:pathLst>
                <a:path w="3322" h="1150" extrusionOk="0">
                  <a:moveTo>
                    <a:pt x="441" y="1"/>
                  </a:moveTo>
                  <a:cubicBezTo>
                    <a:pt x="192" y="1"/>
                    <a:pt x="1" y="192"/>
                    <a:pt x="1" y="441"/>
                  </a:cubicBezTo>
                  <a:lnTo>
                    <a:pt x="1" y="1149"/>
                  </a:lnTo>
                  <a:lnTo>
                    <a:pt x="3322" y="1149"/>
                  </a:lnTo>
                  <a:lnTo>
                    <a:pt x="3322" y="1140"/>
                  </a:lnTo>
                  <a:lnTo>
                    <a:pt x="3322" y="441"/>
                  </a:lnTo>
                  <a:cubicBezTo>
                    <a:pt x="3322" y="192"/>
                    <a:pt x="3121" y="1"/>
                    <a:pt x="2872"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114" name="Google Shape;1114;p44"/>
            <p:cNvSpPr/>
            <p:nvPr/>
          </p:nvSpPr>
          <p:spPr>
            <a:xfrm>
              <a:off x="4186649" y="4085466"/>
              <a:ext cx="30934" cy="29936"/>
            </a:xfrm>
            <a:custGeom>
              <a:avLst/>
              <a:gdLst/>
              <a:ahLst/>
              <a:cxnLst/>
              <a:rect l="l" t="t" r="r" b="b"/>
              <a:pathLst>
                <a:path w="1178" h="1140" extrusionOk="0">
                  <a:moveTo>
                    <a:pt x="0" y="1"/>
                  </a:moveTo>
                  <a:lnTo>
                    <a:pt x="0" y="1140"/>
                  </a:lnTo>
                  <a:lnTo>
                    <a:pt x="1178" y="1140"/>
                  </a:lnTo>
                  <a:lnTo>
                    <a:pt x="1178" y="441"/>
                  </a:lnTo>
                  <a:cubicBezTo>
                    <a:pt x="1178" y="192"/>
                    <a:pt x="977" y="1"/>
                    <a:pt x="737" y="1"/>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115" name="Google Shape;1115;p44"/>
            <p:cNvSpPr/>
            <p:nvPr/>
          </p:nvSpPr>
          <p:spPr>
            <a:xfrm>
              <a:off x="4098941" y="4108102"/>
              <a:ext cx="150050" cy="37709"/>
            </a:xfrm>
            <a:custGeom>
              <a:avLst/>
              <a:gdLst/>
              <a:ahLst/>
              <a:cxnLst/>
              <a:rect l="l" t="t" r="r" b="b"/>
              <a:pathLst>
                <a:path w="5714" h="1436" extrusionOk="0">
                  <a:moveTo>
                    <a:pt x="460" y="0"/>
                  </a:moveTo>
                  <a:cubicBezTo>
                    <a:pt x="345" y="0"/>
                    <a:pt x="240" y="86"/>
                    <a:pt x="221" y="201"/>
                  </a:cubicBezTo>
                  <a:lnTo>
                    <a:pt x="29" y="1149"/>
                  </a:lnTo>
                  <a:cubicBezTo>
                    <a:pt x="0" y="1302"/>
                    <a:pt x="115" y="1436"/>
                    <a:pt x="268" y="1436"/>
                  </a:cubicBezTo>
                  <a:lnTo>
                    <a:pt x="5436" y="1436"/>
                  </a:lnTo>
                  <a:cubicBezTo>
                    <a:pt x="5599" y="1436"/>
                    <a:pt x="5714" y="1302"/>
                    <a:pt x="5676" y="1149"/>
                  </a:cubicBezTo>
                  <a:lnTo>
                    <a:pt x="5494" y="201"/>
                  </a:lnTo>
                  <a:cubicBezTo>
                    <a:pt x="5475" y="86"/>
                    <a:pt x="5369" y="0"/>
                    <a:pt x="5255"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1116" name="Google Shape;1116;p44"/>
            <p:cNvSpPr/>
            <p:nvPr/>
          </p:nvSpPr>
          <p:spPr>
            <a:xfrm>
              <a:off x="4211018" y="4108102"/>
              <a:ext cx="37736" cy="37709"/>
            </a:xfrm>
            <a:custGeom>
              <a:avLst/>
              <a:gdLst/>
              <a:ahLst/>
              <a:cxnLst/>
              <a:rect l="l" t="t" r="r" b="b"/>
              <a:pathLst>
                <a:path w="1437" h="1436" extrusionOk="0">
                  <a:moveTo>
                    <a:pt x="1" y="0"/>
                  </a:moveTo>
                  <a:lnTo>
                    <a:pt x="278" y="1436"/>
                  </a:lnTo>
                  <a:lnTo>
                    <a:pt x="1168" y="1436"/>
                  </a:lnTo>
                  <a:cubicBezTo>
                    <a:pt x="1321" y="1436"/>
                    <a:pt x="1436" y="1302"/>
                    <a:pt x="1417" y="1149"/>
                  </a:cubicBezTo>
                  <a:lnTo>
                    <a:pt x="1226" y="201"/>
                  </a:lnTo>
                  <a:cubicBezTo>
                    <a:pt x="1207" y="86"/>
                    <a:pt x="1101" y="0"/>
                    <a:pt x="987" y="0"/>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grpSp>
      <p:grpSp>
        <p:nvGrpSpPr>
          <p:cNvPr id="1117" name="Google Shape;1117;p44"/>
          <p:cNvGrpSpPr/>
          <p:nvPr/>
        </p:nvGrpSpPr>
        <p:grpSpPr>
          <a:xfrm>
            <a:off x="1450431" y="2025347"/>
            <a:ext cx="573251" cy="572788"/>
            <a:chOff x="1303537" y="1502716"/>
            <a:chExt cx="362939" cy="362677"/>
          </a:xfrm>
        </p:grpSpPr>
        <p:sp>
          <p:nvSpPr>
            <p:cNvPr id="1118" name="Google Shape;1118;p44"/>
            <p:cNvSpPr/>
            <p:nvPr/>
          </p:nvSpPr>
          <p:spPr>
            <a:xfrm>
              <a:off x="1426697" y="1695727"/>
              <a:ext cx="116883" cy="99552"/>
            </a:xfrm>
            <a:custGeom>
              <a:avLst/>
              <a:gdLst/>
              <a:ahLst/>
              <a:cxnLst/>
              <a:rect l="l" t="t" r="r" b="b"/>
              <a:pathLst>
                <a:path w="4451" h="3791" extrusionOk="0">
                  <a:moveTo>
                    <a:pt x="1560" y="0"/>
                  </a:moveTo>
                  <a:lnTo>
                    <a:pt x="1560" y="297"/>
                  </a:lnTo>
                  <a:cubicBezTo>
                    <a:pt x="1560" y="383"/>
                    <a:pt x="1503" y="469"/>
                    <a:pt x="1426" y="507"/>
                  </a:cubicBezTo>
                  <a:lnTo>
                    <a:pt x="402" y="938"/>
                  </a:lnTo>
                  <a:cubicBezTo>
                    <a:pt x="154" y="1043"/>
                    <a:pt x="0" y="1283"/>
                    <a:pt x="0" y="1551"/>
                  </a:cubicBezTo>
                  <a:lnTo>
                    <a:pt x="0" y="3790"/>
                  </a:lnTo>
                  <a:lnTo>
                    <a:pt x="4451" y="3790"/>
                  </a:lnTo>
                  <a:lnTo>
                    <a:pt x="4451" y="1551"/>
                  </a:lnTo>
                  <a:cubicBezTo>
                    <a:pt x="4451" y="1283"/>
                    <a:pt x="4297" y="1043"/>
                    <a:pt x="4049" y="938"/>
                  </a:cubicBezTo>
                  <a:lnTo>
                    <a:pt x="3034" y="507"/>
                  </a:lnTo>
                  <a:cubicBezTo>
                    <a:pt x="2948" y="469"/>
                    <a:pt x="2891" y="383"/>
                    <a:pt x="2891" y="297"/>
                  </a:cubicBezTo>
                  <a:lnTo>
                    <a:pt x="2891" y="0"/>
                  </a:ln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119" name="Google Shape;1119;p44"/>
            <p:cNvSpPr/>
            <p:nvPr/>
          </p:nvSpPr>
          <p:spPr>
            <a:xfrm>
              <a:off x="1464643" y="1695727"/>
              <a:ext cx="40992" cy="17620"/>
            </a:xfrm>
            <a:custGeom>
              <a:avLst/>
              <a:gdLst/>
              <a:ahLst/>
              <a:cxnLst/>
              <a:rect l="l" t="t" r="r" b="b"/>
              <a:pathLst>
                <a:path w="1561" h="671" extrusionOk="0">
                  <a:moveTo>
                    <a:pt x="115" y="0"/>
                  </a:moveTo>
                  <a:lnTo>
                    <a:pt x="115" y="297"/>
                  </a:lnTo>
                  <a:cubicBezTo>
                    <a:pt x="115" y="373"/>
                    <a:pt x="68" y="450"/>
                    <a:pt x="1" y="488"/>
                  </a:cubicBezTo>
                  <a:cubicBezTo>
                    <a:pt x="249" y="603"/>
                    <a:pt x="508" y="670"/>
                    <a:pt x="785" y="670"/>
                  </a:cubicBezTo>
                  <a:cubicBezTo>
                    <a:pt x="1053" y="670"/>
                    <a:pt x="1312" y="603"/>
                    <a:pt x="1560" y="488"/>
                  </a:cubicBezTo>
                  <a:cubicBezTo>
                    <a:pt x="1493" y="450"/>
                    <a:pt x="1446" y="373"/>
                    <a:pt x="1446" y="297"/>
                  </a:cubicBezTo>
                  <a:lnTo>
                    <a:pt x="1446" y="0"/>
                  </a:ln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120" name="Google Shape;1120;p44"/>
            <p:cNvSpPr/>
            <p:nvPr/>
          </p:nvSpPr>
          <p:spPr>
            <a:xfrm>
              <a:off x="1426697" y="1710538"/>
              <a:ext cx="116883" cy="84741"/>
            </a:xfrm>
            <a:custGeom>
              <a:avLst/>
              <a:gdLst/>
              <a:ahLst/>
              <a:cxnLst/>
              <a:rect l="l" t="t" r="r" b="b"/>
              <a:pathLst>
                <a:path w="4451" h="3227" extrusionOk="0">
                  <a:moveTo>
                    <a:pt x="1273" y="1"/>
                  </a:moveTo>
                  <a:lnTo>
                    <a:pt x="402" y="374"/>
                  </a:lnTo>
                  <a:cubicBezTo>
                    <a:pt x="154" y="479"/>
                    <a:pt x="0" y="719"/>
                    <a:pt x="0" y="987"/>
                  </a:cubicBezTo>
                  <a:lnTo>
                    <a:pt x="0" y="3226"/>
                  </a:lnTo>
                  <a:lnTo>
                    <a:pt x="4451" y="3226"/>
                  </a:lnTo>
                  <a:lnTo>
                    <a:pt x="4451" y="987"/>
                  </a:lnTo>
                  <a:cubicBezTo>
                    <a:pt x="4451" y="719"/>
                    <a:pt x="4297" y="479"/>
                    <a:pt x="4049" y="374"/>
                  </a:cubicBezTo>
                  <a:lnTo>
                    <a:pt x="3178" y="1"/>
                  </a:lnTo>
                  <a:cubicBezTo>
                    <a:pt x="2962" y="365"/>
                    <a:pt x="2594" y="546"/>
                    <a:pt x="2226" y="546"/>
                  </a:cubicBezTo>
                  <a:cubicBezTo>
                    <a:pt x="1857" y="546"/>
                    <a:pt x="1489" y="365"/>
                    <a:pt x="1273" y="1"/>
                  </a:cubicBezTo>
                  <a:close/>
                </a:path>
              </a:pathLst>
            </a:custGeom>
            <a:solidFill>
              <a:schemeClr val="accent6"/>
            </a:solidFill>
            <a:ln>
              <a:noFill/>
            </a:ln>
          </p:spPr>
          <p:txBody>
            <a:bodyPr spcFirstLastPara="1" wrap="square" lIns="121900" tIns="121900" rIns="121900" bIns="121900" anchor="ctr" anchorCtr="0">
              <a:noAutofit/>
            </a:bodyPr>
            <a:lstStyle/>
            <a:p>
              <a:endParaRPr sz="2400" dirty="0"/>
            </a:p>
          </p:txBody>
        </p:sp>
        <p:sp>
          <p:nvSpPr>
            <p:cNvPr id="1121" name="Google Shape;1121;p44"/>
            <p:cNvSpPr/>
            <p:nvPr/>
          </p:nvSpPr>
          <p:spPr>
            <a:xfrm>
              <a:off x="1444291" y="1613796"/>
              <a:ext cx="29437" cy="64363"/>
            </a:xfrm>
            <a:custGeom>
              <a:avLst/>
              <a:gdLst/>
              <a:ahLst/>
              <a:cxnLst/>
              <a:rect l="l" t="t" r="r" b="b"/>
              <a:pathLst>
                <a:path w="1121" h="2451" extrusionOk="0">
                  <a:moveTo>
                    <a:pt x="670" y="0"/>
                  </a:moveTo>
                  <a:cubicBezTo>
                    <a:pt x="297" y="0"/>
                    <a:pt x="0" y="297"/>
                    <a:pt x="0" y="670"/>
                  </a:cubicBezTo>
                  <a:lnTo>
                    <a:pt x="0" y="823"/>
                  </a:lnTo>
                  <a:cubicBezTo>
                    <a:pt x="0" y="1015"/>
                    <a:pt x="29" y="1206"/>
                    <a:pt x="86" y="1388"/>
                  </a:cubicBezTo>
                  <a:lnTo>
                    <a:pt x="450" y="2450"/>
                  </a:lnTo>
                  <a:lnTo>
                    <a:pt x="1120" y="2450"/>
                  </a:lnTo>
                  <a:lnTo>
                    <a:pt x="1120" y="0"/>
                  </a:ln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122" name="Google Shape;1122;p44"/>
            <p:cNvSpPr/>
            <p:nvPr/>
          </p:nvSpPr>
          <p:spPr>
            <a:xfrm>
              <a:off x="1456108" y="1608019"/>
              <a:ext cx="69878" cy="70140"/>
            </a:xfrm>
            <a:custGeom>
              <a:avLst/>
              <a:gdLst/>
              <a:ahLst/>
              <a:cxnLst/>
              <a:rect l="l" t="t" r="r" b="b"/>
              <a:pathLst>
                <a:path w="2661" h="2671" extrusionOk="0">
                  <a:moveTo>
                    <a:pt x="660" y="0"/>
                  </a:moveTo>
                  <a:cubicBezTo>
                    <a:pt x="297" y="0"/>
                    <a:pt x="0" y="297"/>
                    <a:pt x="0" y="670"/>
                  </a:cubicBezTo>
                  <a:cubicBezTo>
                    <a:pt x="0" y="909"/>
                    <a:pt x="192" y="1110"/>
                    <a:pt x="440" y="1110"/>
                  </a:cubicBezTo>
                  <a:lnTo>
                    <a:pt x="2220" y="2670"/>
                  </a:lnTo>
                  <a:lnTo>
                    <a:pt x="2594" y="1350"/>
                  </a:lnTo>
                  <a:cubicBezTo>
                    <a:pt x="2642" y="1196"/>
                    <a:pt x="2661" y="1034"/>
                    <a:pt x="2661" y="862"/>
                  </a:cubicBezTo>
                  <a:lnTo>
                    <a:pt x="2661" y="450"/>
                  </a:lnTo>
                  <a:cubicBezTo>
                    <a:pt x="2661" y="201"/>
                    <a:pt x="2469" y="0"/>
                    <a:pt x="2220" y="0"/>
                  </a:cubicBezTo>
                  <a:close/>
                </a:path>
              </a:pathLst>
            </a:custGeom>
            <a:solidFill>
              <a:schemeClr val="accent4"/>
            </a:solidFill>
            <a:ln>
              <a:noFill/>
            </a:ln>
          </p:spPr>
          <p:txBody>
            <a:bodyPr spcFirstLastPara="1" wrap="square" lIns="121900" tIns="121900" rIns="121900" bIns="121900" anchor="ctr" anchorCtr="0">
              <a:noAutofit/>
            </a:bodyPr>
            <a:lstStyle/>
            <a:p>
              <a:endParaRPr sz="2400" dirty="0"/>
            </a:p>
          </p:txBody>
        </p:sp>
        <p:sp>
          <p:nvSpPr>
            <p:cNvPr id="1123" name="Google Shape;1123;p44"/>
            <p:cNvSpPr/>
            <p:nvPr/>
          </p:nvSpPr>
          <p:spPr>
            <a:xfrm>
              <a:off x="1450068" y="1637168"/>
              <a:ext cx="70140" cy="64363"/>
            </a:xfrm>
            <a:custGeom>
              <a:avLst/>
              <a:gdLst/>
              <a:ahLst/>
              <a:cxnLst/>
              <a:rect l="l" t="t" r="r" b="b"/>
              <a:pathLst>
                <a:path w="2671" h="2451" extrusionOk="0">
                  <a:moveTo>
                    <a:pt x="862" y="0"/>
                  </a:moveTo>
                  <a:cubicBezTo>
                    <a:pt x="737" y="0"/>
                    <a:pt x="623" y="48"/>
                    <a:pt x="536" y="134"/>
                  </a:cubicBezTo>
                  <a:lnTo>
                    <a:pt x="134" y="536"/>
                  </a:lnTo>
                  <a:cubicBezTo>
                    <a:pt x="48" y="622"/>
                    <a:pt x="0" y="737"/>
                    <a:pt x="0" y="852"/>
                  </a:cubicBezTo>
                  <a:lnTo>
                    <a:pt x="0" y="1120"/>
                  </a:lnTo>
                  <a:cubicBezTo>
                    <a:pt x="0" y="1857"/>
                    <a:pt x="594" y="2450"/>
                    <a:pt x="1340" y="2450"/>
                  </a:cubicBezTo>
                  <a:cubicBezTo>
                    <a:pt x="2077" y="2450"/>
                    <a:pt x="2671" y="1857"/>
                    <a:pt x="2671" y="1120"/>
                  </a:cubicBezTo>
                  <a:lnTo>
                    <a:pt x="2671" y="833"/>
                  </a:lnTo>
                  <a:cubicBezTo>
                    <a:pt x="2671" y="718"/>
                    <a:pt x="2623" y="603"/>
                    <a:pt x="2546" y="517"/>
                  </a:cubicBezTo>
                  <a:cubicBezTo>
                    <a:pt x="2202" y="182"/>
                    <a:pt x="1580" y="29"/>
                    <a:pt x="862" y="0"/>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124" name="Google Shape;1124;p44"/>
            <p:cNvSpPr/>
            <p:nvPr/>
          </p:nvSpPr>
          <p:spPr>
            <a:xfrm>
              <a:off x="1450068" y="1637168"/>
              <a:ext cx="70140" cy="63103"/>
            </a:xfrm>
            <a:custGeom>
              <a:avLst/>
              <a:gdLst/>
              <a:ahLst/>
              <a:cxnLst/>
              <a:rect l="l" t="t" r="r" b="b"/>
              <a:pathLst>
                <a:path w="2671" h="2403" extrusionOk="0">
                  <a:moveTo>
                    <a:pt x="862" y="0"/>
                  </a:moveTo>
                  <a:cubicBezTo>
                    <a:pt x="737" y="0"/>
                    <a:pt x="623" y="48"/>
                    <a:pt x="536" y="134"/>
                  </a:cubicBezTo>
                  <a:lnTo>
                    <a:pt x="134" y="536"/>
                  </a:lnTo>
                  <a:cubicBezTo>
                    <a:pt x="48" y="622"/>
                    <a:pt x="0" y="737"/>
                    <a:pt x="0" y="852"/>
                  </a:cubicBezTo>
                  <a:lnTo>
                    <a:pt x="0" y="1120"/>
                  </a:lnTo>
                  <a:cubicBezTo>
                    <a:pt x="0" y="1713"/>
                    <a:pt x="393" y="2230"/>
                    <a:pt x="967" y="2402"/>
                  </a:cubicBezTo>
                  <a:cubicBezTo>
                    <a:pt x="776" y="2163"/>
                    <a:pt x="670" y="1867"/>
                    <a:pt x="670" y="1560"/>
                  </a:cubicBezTo>
                  <a:lnTo>
                    <a:pt x="670" y="910"/>
                  </a:lnTo>
                  <a:cubicBezTo>
                    <a:pt x="670" y="663"/>
                    <a:pt x="863" y="468"/>
                    <a:pt x="1105" y="468"/>
                  </a:cubicBezTo>
                  <a:cubicBezTo>
                    <a:pt x="1117" y="468"/>
                    <a:pt x="1128" y="468"/>
                    <a:pt x="1139" y="469"/>
                  </a:cubicBezTo>
                  <a:cubicBezTo>
                    <a:pt x="1589" y="498"/>
                    <a:pt x="2259" y="565"/>
                    <a:pt x="2671" y="766"/>
                  </a:cubicBezTo>
                  <a:cubicBezTo>
                    <a:pt x="2651" y="670"/>
                    <a:pt x="2613" y="584"/>
                    <a:pt x="2546" y="517"/>
                  </a:cubicBezTo>
                  <a:cubicBezTo>
                    <a:pt x="2202" y="182"/>
                    <a:pt x="1570" y="29"/>
                    <a:pt x="862" y="0"/>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125" name="Google Shape;1125;p44"/>
            <p:cNvSpPr/>
            <p:nvPr/>
          </p:nvSpPr>
          <p:spPr>
            <a:xfrm>
              <a:off x="1426697" y="1725638"/>
              <a:ext cx="23398" cy="69642"/>
            </a:xfrm>
            <a:custGeom>
              <a:avLst/>
              <a:gdLst/>
              <a:ahLst/>
              <a:cxnLst/>
              <a:rect l="l" t="t" r="r" b="b"/>
              <a:pathLst>
                <a:path w="891" h="2652" extrusionOk="0">
                  <a:moveTo>
                    <a:pt x="154" y="0"/>
                  </a:moveTo>
                  <a:cubicBezTo>
                    <a:pt x="48" y="115"/>
                    <a:pt x="0" y="258"/>
                    <a:pt x="0" y="412"/>
                  </a:cubicBezTo>
                  <a:lnTo>
                    <a:pt x="0" y="2651"/>
                  </a:lnTo>
                  <a:lnTo>
                    <a:pt x="890" y="2651"/>
                  </a:lnTo>
                  <a:lnTo>
                    <a:pt x="890" y="1015"/>
                  </a:lnTo>
                  <a:cubicBezTo>
                    <a:pt x="890" y="833"/>
                    <a:pt x="823" y="670"/>
                    <a:pt x="699" y="546"/>
                  </a:cubicBezTo>
                  <a:lnTo>
                    <a:pt x="154" y="0"/>
                  </a:ln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126" name="Google Shape;1126;p44"/>
            <p:cNvSpPr/>
            <p:nvPr/>
          </p:nvSpPr>
          <p:spPr>
            <a:xfrm>
              <a:off x="1520182" y="1725638"/>
              <a:ext cx="23398" cy="69642"/>
            </a:xfrm>
            <a:custGeom>
              <a:avLst/>
              <a:gdLst/>
              <a:ahLst/>
              <a:cxnLst/>
              <a:rect l="l" t="t" r="r" b="b"/>
              <a:pathLst>
                <a:path w="891" h="2652" extrusionOk="0">
                  <a:moveTo>
                    <a:pt x="747" y="0"/>
                  </a:moveTo>
                  <a:lnTo>
                    <a:pt x="202" y="546"/>
                  </a:lnTo>
                  <a:cubicBezTo>
                    <a:pt x="77" y="670"/>
                    <a:pt x="1" y="833"/>
                    <a:pt x="1" y="1015"/>
                  </a:cubicBezTo>
                  <a:lnTo>
                    <a:pt x="1" y="2651"/>
                  </a:lnTo>
                  <a:lnTo>
                    <a:pt x="891" y="2651"/>
                  </a:lnTo>
                  <a:lnTo>
                    <a:pt x="891" y="412"/>
                  </a:lnTo>
                  <a:cubicBezTo>
                    <a:pt x="891" y="258"/>
                    <a:pt x="843" y="115"/>
                    <a:pt x="747" y="0"/>
                  </a:cubicBezTo>
                  <a:close/>
                </a:path>
              </a:pathLst>
            </a:custGeom>
            <a:solidFill>
              <a:schemeClr val="accent3"/>
            </a:solidFill>
            <a:ln>
              <a:noFill/>
            </a:ln>
          </p:spPr>
          <p:txBody>
            <a:bodyPr spcFirstLastPara="1" wrap="square" lIns="121900" tIns="121900" rIns="121900" bIns="121900" anchor="ctr" anchorCtr="0">
              <a:noAutofit/>
            </a:bodyPr>
            <a:lstStyle/>
            <a:p>
              <a:endParaRPr sz="2400" dirty="0"/>
            </a:p>
          </p:txBody>
        </p:sp>
        <p:sp>
          <p:nvSpPr>
            <p:cNvPr id="1127" name="Google Shape;1127;p44"/>
            <p:cNvSpPr/>
            <p:nvPr/>
          </p:nvSpPr>
          <p:spPr>
            <a:xfrm>
              <a:off x="1303537" y="1502716"/>
              <a:ext cx="362939" cy="362677"/>
            </a:xfrm>
            <a:custGeom>
              <a:avLst/>
              <a:gdLst/>
              <a:ahLst/>
              <a:cxnLst/>
              <a:rect l="l" t="t" r="r" b="b"/>
              <a:pathLst>
                <a:path w="13821" h="13811" extrusionOk="0">
                  <a:moveTo>
                    <a:pt x="6920" y="2677"/>
                  </a:moveTo>
                  <a:cubicBezTo>
                    <a:pt x="7464" y="2677"/>
                    <a:pt x="8013" y="2781"/>
                    <a:pt x="8538" y="2996"/>
                  </a:cubicBezTo>
                  <a:cubicBezTo>
                    <a:pt x="10117" y="3656"/>
                    <a:pt x="11150" y="5197"/>
                    <a:pt x="11150" y="6910"/>
                  </a:cubicBezTo>
                  <a:cubicBezTo>
                    <a:pt x="11150" y="9245"/>
                    <a:pt x="9255" y="11140"/>
                    <a:pt x="6920" y="11140"/>
                  </a:cubicBezTo>
                  <a:cubicBezTo>
                    <a:pt x="5207" y="11140"/>
                    <a:pt x="3657" y="10106"/>
                    <a:pt x="3006" y="8527"/>
                  </a:cubicBezTo>
                  <a:cubicBezTo>
                    <a:pt x="2355" y="6948"/>
                    <a:pt x="2709" y="5130"/>
                    <a:pt x="3925" y="3915"/>
                  </a:cubicBezTo>
                  <a:cubicBezTo>
                    <a:pt x="4733" y="3107"/>
                    <a:pt x="5816" y="2677"/>
                    <a:pt x="6920" y="2677"/>
                  </a:cubicBezTo>
                  <a:close/>
                  <a:moveTo>
                    <a:pt x="6021" y="0"/>
                  </a:moveTo>
                  <a:cubicBezTo>
                    <a:pt x="5906" y="0"/>
                    <a:pt x="5801" y="106"/>
                    <a:pt x="5810" y="220"/>
                  </a:cubicBezTo>
                  <a:lnTo>
                    <a:pt x="5810" y="823"/>
                  </a:lnTo>
                  <a:cubicBezTo>
                    <a:pt x="5801" y="929"/>
                    <a:pt x="5734" y="1015"/>
                    <a:pt x="5628" y="1034"/>
                  </a:cubicBezTo>
                  <a:cubicBezTo>
                    <a:pt x="4939" y="1187"/>
                    <a:pt x="4279" y="1465"/>
                    <a:pt x="3676" y="1847"/>
                  </a:cubicBezTo>
                  <a:cubicBezTo>
                    <a:pt x="3639" y="1872"/>
                    <a:pt x="3597" y="1884"/>
                    <a:pt x="3555" y="1884"/>
                  </a:cubicBezTo>
                  <a:cubicBezTo>
                    <a:pt x="3498" y="1884"/>
                    <a:pt x="3442" y="1862"/>
                    <a:pt x="3398" y="1819"/>
                  </a:cubicBezTo>
                  <a:lnTo>
                    <a:pt x="2977" y="1398"/>
                  </a:lnTo>
                  <a:cubicBezTo>
                    <a:pt x="2934" y="1354"/>
                    <a:pt x="2879" y="1333"/>
                    <a:pt x="2824" y="1333"/>
                  </a:cubicBezTo>
                  <a:cubicBezTo>
                    <a:pt x="2769" y="1333"/>
                    <a:pt x="2714" y="1354"/>
                    <a:pt x="2671" y="1398"/>
                  </a:cubicBezTo>
                  <a:lnTo>
                    <a:pt x="1408" y="2651"/>
                  </a:lnTo>
                  <a:cubicBezTo>
                    <a:pt x="1322" y="2737"/>
                    <a:pt x="1322" y="2871"/>
                    <a:pt x="1408" y="2957"/>
                  </a:cubicBezTo>
                  <a:lnTo>
                    <a:pt x="1819" y="3379"/>
                  </a:lnTo>
                  <a:cubicBezTo>
                    <a:pt x="1896" y="3455"/>
                    <a:pt x="1905" y="3570"/>
                    <a:pt x="1848" y="3656"/>
                  </a:cubicBezTo>
                  <a:cubicBezTo>
                    <a:pt x="1465" y="4259"/>
                    <a:pt x="1197" y="4919"/>
                    <a:pt x="1044" y="5608"/>
                  </a:cubicBezTo>
                  <a:cubicBezTo>
                    <a:pt x="1025" y="5714"/>
                    <a:pt x="929" y="5781"/>
                    <a:pt x="824" y="5790"/>
                  </a:cubicBezTo>
                  <a:lnTo>
                    <a:pt x="231" y="5790"/>
                  </a:lnTo>
                  <a:cubicBezTo>
                    <a:pt x="106" y="5790"/>
                    <a:pt x="1" y="5886"/>
                    <a:pt x="1" y="6010"/>
                  </a:cubicBezTo>
                  <a:lnTo>
                    <a:pt x="1" y="7790"/>
                  </a:lnTo>
                  <a:cubicBezTo>
                    <a:pt x="1" y="7915"/>
                    <a:pt x="106" y="8011"/>
                    <a:pt x="231" y="8011"/>
                  </a:cubicBezTo>
                  <a:lnTo>
                    <a:pt x="824" y="8011"/>
                  </a:lnTo>
                  <a:cubicBezTo>
                    <a:pt x="929" y="8011"/>
                    <a:pt x="1025" y="8087"/>
                    <a:pt x="1044" y="8192"/>
                  </a:cubicBezTo>
                  <a:cubicBezTo>
                    <a:pt x="1197" y="8881"/>
                    <a:pt x="1465" y="9542"/>
                    <a:pt x="1848" y="10145"/>
                  </a:cubicBezTo>
                  <a:cubicBezTo>
                    <a:pt x="1905" y="10231"/>
                    <a:pt x="1896" y="10346"/>
                    <a:pt x="1819" y="10422"/>
                  </a:cubicBezTo>
                  <a:lnTo>
                    <a:pt x="1398" y="10843"/>
                  </a:lnTo>
                  <a:cubicBezTo>
                    <a:pt x="1312" y="10930"/>
                    <a:pt x="1312" y="11073"/>
                    <a:pt x="1398" y="11159"/>
                  </a:cubicBezTo>
                  <a:lnTo>
                    <a:pt x="2662" y="12413"/>
                  </a:lnTo>
                  <a:cubicBezTo>
                    <a:pt x="2705" y="12456"/>
                    <a:pt x="2762" y="12477"/>
                    <a:pt x="2819" y="12477"/>
                  </a:cubicBezTo>
                  <a:cubicBezTo>
                    <a:pt x="2877" y="12477"/>
                    <a:pt x="2934" y="12456"/>
                    <a:pt x="2977" y="12413"/>
                  </a:cubicBezTo>
                  <a:lnTo>
                    <a:pt x="3398" y="12001"/>
                  </a:lnTo>
                  <a:cubicBezTo>
                    <a:pt x="3442" y="11958"/>
                    <a:pt x="3498" y="11936"/>
                    <a:pt x="3555" y="11936"/>
                  </a:cubicBezTo>
                  <a:cubicBezTo>
                    <a:pt x="3597" y="11936"/>
                    <a:pt x="3639" y="11948"/>
                    <a:pt x="3676" y="11973"/>
                  </a:cubicBezTo>
                  <a:cubicBezTo>
                    <a:pt x="4269" y="12355"/>
                    <a:pt x="4930" y="12623"/>
                    <a:pt x="5628" y="12777"/>
                  </a:cubicBezTo>
                  <a:cubicBezTo>
                    <a:pt x="5724" y="12796"/>
                    <a:pt x="5801" y="12891"/>
                    <a:pt x="5801" y="12997"/>
                  </a:cubicBezTo>
                  <a:lnTo>
                    <a:pt x="5801" y="13590"/>
                  </a:lnTo>
                  <a:cubicBezTo>
                    <a:pt x="5801" y="13714"/>
                    <a:pt x="5906" y="13810"/>
                    <a:pt x="6021" y="13810"/>
                  </a:cubicBezTo>
                  <a:lnTo>
                    <a:pt x="7810" y="13810"/>
                  </a:lnTo>
                  <a:cubicBezTo>
                    <a:pt x="7925" y="13810"/>
                    <a:pt x="8030" y="13714"/>
                    <a:pt x="8030" y="13590"/>
                  </a:cubicBezTo>
                  <a:lnTo>
                    <a:pt x="8030" y="12997"/>
                  </a:lnTo>
                  <a:cubicBezTo>
                    <a:pt x="8030" y="12891"/>
                    <a:pt x="8107" y="12796"/>
                    <a:pt x="8203" y="12777"/>
                  </a:cubicBezTo>
                  <a:cubicBezTo>
                    <a:pt x="8901" y="12623"/>
                    <a:pt x="9562" y="12355"/>
                    <a:pt x="10155" y="11973"/>
                  </a:cubicBezTo>
                  <a:cubicBezTo>
                    <a:pt x="10192" y="11948"/>
                    <a:pt x="10234" y="11936"/>
                    <a:pt x="10276" y="11936"/>
                  </a:cubicBezTo>
                  <a:cubicBezTo>
                    <a:pt x="10333" y="11936"/>
                    <a:pt x="10389" y="11958"/>
                    <a:pt x="10433" y="12001"/>
                  </a:cubicBezTo>
                  <a:lnTo>
                    <a:pt x="10854" y="12413"/>
                  </a:lnTo>
                  <a:cubicBezTo>
                    <a:pt x="10897" y="12456"/>
                    <a:pt x="10954" y="12477"/>
                    <a:pt x="11012" y="12477"/>
                  </a:cubicBezTo>
                  <a:cubicBezTo>
                    <a:pt x="11069" y="12477"/>
                    <a:pt x="11126" y="12456"/>
                    <a:pt x="11170" y="12413"/>
                  </a:cubicBezTo>
                  <a:lnTo>
                    <a:pt x="12423" y="11159"/>
                  </a:lnTo>
                  <a:cubicBezTo>
                    <a:pt x="12509" y="11073"/>
                    <a:pt x="12509" y="10930"/>
                    <a:pt x="12423" y="10843"/>
                  </a:cubicBezTo>
                  <a:lnTo>
                    <a:pt x="12012" y="10422"/>
                  </a:lnTo>
                  <a:cubicBezTo>
                    <a:pt x="11935" y="10346"/>
                    <a:pt x="11926" y="10231"/>
                    <a:pt x="11983" y="10145"/>
                  </a:cubicBezTo>
                  <a:cubicBezTo>
                    <a:pt x="12366" y="9542"/>
                    <a:pt x="12634" y="8891"/>
                    <a:pt x="12787" y="8192"/>
                  </a:cubicBezTo>
                  <a:cubicBezTo>
                    <a:pt x="12806" y="8087"/>
                    <a:pt x="12902" y="8020"/>
                    <a:pt x="13007" y="8020"/>
                  </a:cubicBezTo>
                  <a:lnTo>
                    <a:pt x="13600" y="8020"/>
                  </a:lnTo>
                  <a:cubicBezTo>
                    <a:pt x="13725" y="8011"/>
                    <a:pt x="13820" y="7915"/>
                    <a:pt x="13820" y="7790"/>
                  </a:cubicBezTo>
                  <a:lnTo>
                    <a:pt x="13820" y="6010"/>
                  </a:lnTo>
                  <a:cubicBezTo>
                    <a:pt x="13820" y="5886"/>
                    <a:pt x="13725" y="5790"/>
                    <a:pt x="13600" y="5790"/>
                  </a:cubicBezTo>
                  <a:lnTo>
                    <a:pt x="12997" y="5790"/>
                  </a:lnTo>
                  <a:cubicBezTo>
                    <a:pt x="12892" y="5790"/>
                    <a:pt x="12806" y="5714"/>
                    <a:pt x="12787" y="5618"/>
                  </a:cubicBezTo>
                  <a:cubicBezTo>
                    <a:pt x="12634" y="4919"/>
                    <a:pt x="12356" y="4259"/>
                    <a:pt x="11973" y="3666"/>
                  </a:cubicBezTo>
                  <a:cubicBezTo>
                    <a:pt x="11916" y="3580"/>
                    <a:pt x="11926" y="3455"/>
                    <a:pt x="12002" y="3388"/>
                  </a:cubicBezTo>
                  <a:lnTo>
                    <a:pt x="12423" y="2967"/>
                  </a:lnTo>
                  <a:cubicBezTo>
                    <a:pt x="12509" y="2881"/>
                    <a:pt x="12509" y="2737"/>
                    <a:pt x="12423" y="2651"/>
                  </a:cubicBezTo>
                  <a:lnTo>
                    <a:pt x="11170" y="1388"/>
                  </a:lnTo>
                  <a:cubicBezTo>
                    <a:pt x="11126" y="1345"/>
                    <a:pt x="11069" y="1323"/>
                    <a:pt x="11012" y="1323"/>
                  </a:cubicBezTo>
                  <a:cubicBezTo>
                    <a:pt x="10954" y="1323"/>
                    <a:pt x="10897" y="1345"/>
                    <a:pt x="10854" y="1388"/>
                  </a:cubicBezTo>
                  <a:lnTo>
                    <a:pt x="10433" y="1809"/>
                  </a:lnTo>
                  <a:cubicBezTo>
                    <a:pt x="10389" y="1853"/>
                    <a:pt x="10333" y="1875"/>
                    <a:pt x="10276" y="1875"/>
                  </a:cubicBezTo>
                  <a:cubicBezTo>
                    <a:pt x="10234" y="1875"/>
                    <a:pt x="10192" y="1862"/>
                    <a:pt x="10155" y="1838"/>
                  </a:cubicBezTo>
                  <a:cubicBezTo>
                    <a:pt x="9562" y="1455"/>
                    <a:pt x="8901" y="1177"/>
                    <a:pt x="8203" y="1034"/>
                  </a:cubicBezTo>
                  <a:cubicBezTo>
                    <a:pt x="8107" y="1005"/>
                    <a:pt x="8030" y="919"/>
                    <a:pt x="8030" y="814"/>
                  </a:cubicBezTo>
                  <a:lnTo>
                    <a:pt x="8030" y="211"/>
                  </a:lnTo>
                  <a:cubicBezTo>
                    <a:pt x="8021" y="96"/>
                    <a:pt x="7925" y="0"/>
                    <a:pt x="7810" y="0"/>
                  </a:cubicBezTo>
                  <a:close/>
                </a:path>
              </a:pathLst>
            </a:custGeom>
            <a:solidFill>
              <a:schemeClr val="accent2"/>
            </a:solidFill>
            <a:ln>
              <a:noFill/>
            </a:ln>
          </p:spPr>
          <p:txBody>
            <a:bodyPr spcFirstLastPara="1" wrap="square" lIns="121900" tIns="121900" rIns="121900" bIns="121900" anchor="ctr" anchorCtr="0">
              <a:noAutofit/>
            </a:bodyPr>
            <a:lstStyle/>
            <a:p>
              <a:endParaRPr sz="2400" dirty="0"/>
            </a:p>
          </p:txBody>
        </p:sp>
        <p:sp>
          <p:nvSpPr>
            <p:cNvPr id="1128" name="Google Shape;1128;p44"/>
            <p:cNvSpPr/>
            <p:nvPr/>
          </p:nvSpPr>
          <p:spPr>
            <a:xfrm>
              <a:off x="1346262" y="1555236"/>
              <a:ext cx="267694" cy="257742"/>
            </a:xfrm>
            <a:custGeom>
              <a:avLst/>
              <a:gdLst/>
              <a:ahLst/>
              <a:cxnLst/>
              <a:rect l="l" t="t" r="r" b="b"/>
              <a:pathLst>
                <a:path w="10194" h="9815" extrusionOk="0">
                  <a:moveTo>
                    <a:pt x="5289" y="895"/>
                  </a:moveTo>
                  <a:cubicBezTo>
                    <a:pt x="5806" y="895"/>
                    <a:pt x="6327" y="994"/>
                    <a:pt x="6825" y="1197"/>
                  </a:cubicBezTo>
                  <a:cubicBezTo>
                    <a:pt x="8318" y="1819"/>
                    <a:pt x="9294" y="3283"/>
                    <a:pt x="9294" y="4900"/>
                  </a:cubicBezTo>
                  <a:cubicBezTo>
                    <a:pt x="9294" y="7121"/>
                    <a:pt x="7504" y="8910"/>
                    <a:pt x="5293" y="8910"/>
                  </a:cubicBezTo>
                  <a:cubicBezTo>
                    <a:pt x="3666" y="8910"/>
                    <a:pt x="2202" y="7934"/>
                    <a:pt x="1590" y="6441"/>
                  </a:cubicBezTo>
                  <a:cubicBezTo>
                    <a:pt x="968" y="4939"/>
                    <a:pt x="1312" y="3216"/>
                    <a:pt x="2451" y="2068"/>
                  </a:cubicBezTo>
                  <a:cubicBezTo>
                    <a:pt x="3219" y="1299"/>
                    <a:pt x="4245" y="895"/>
                    <a:pt x="5289" y="895"/>
                  </a:cubicBezTo>
                  <a:close/>
                  <a:moveTo>
                    <a:pt x="5293" y="0"/>
                  </a:moveTo>
                  <a:cubicBezTo>
                    <a:pt x="3303" y="0"/>
                    <a:pt x="1513" y="1197"/>
                    <a:pt x="757" y="3034"/>
                  </a:cubicBezTo>
                  <a:cubicBezTo>
                    <a:pt x="1" y="4862"/>
                    <a:pt x="422" y="6977"/>
                    <a:pt x="1819" y="8374"/>
                  </a:cubicBezTo>
                  <a:cubicBezTo>
                    <a:pt x="2759" y="9314"/>
                    <a:pt x="4011" y="9814"/>
                    <a:pt x="5286" y="9814"/>
                  </a:cubicBezTo>
                  <a:cubicBezTo>
                    <a:pt x="5920" y="9814"/>
                    <a:pt x="6559" y="9691"/>
                    <a:pt x="7169" y="9437"/>
                  </a:cubicBezTo>
                  <a:cubicBezTo>
                    <a:pt x="8997" y="8681"/>
                    <a:pt x="10193" y="6891"/>
                    <a:pt x="10193" y="4910"/>
                  </a:cubicBezTo>
                  <a:cubicBezTo>
                    <a:pt x="10193" y="2202"/>
                    <a:pt x="8002" y="0"/>
                    <a:pt x="5293" y="0"/>
                  </a:cubicBezTo>
                  <a:close/>
                </a:path>
              </a:pathLst>
            </a:custGeom>
            <a:solidFill>
              <a:schemeClr val="accent1"/>
            </a:solidFill>
            <a:ln>
              <a:noFill/>
            </a:ln>
          </p:spPr>
          <p:txBody>
            <a:bodyPr spcFirstLastPara="1" wrap="square" lIns="121900" tIns="121900" rIns="121900" bIns="121900" anchor="ctr" anchorCtr="0">
              <a:noAutofit/>
            </a:bodyPr>
            <a:lstStyle/>
            <a:p>
              <a:endParaRPr sz="2400" dirty="0"/>
            </a:p>
          </p:txBody>
        </p:sp>
      </p:grpSp>
      <p:sp>
        <p:nvSpPr>
          <p:cNvPr id="2" name="AutoShape 2">
            <a:extLst>
              <a:ext uri="{FF2B5EF4-FFF2-40B4-BE49-F238E27FC236}">
                <a16:creationId xmlns:a16="http://schemas.microsoft.com/office/drawing/2014/main" xmlns="" id="{4A9E9565-97CD-492A-9854-BA619D8C69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2608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78"/>
          <p:cNvSpPr txBox="1">
            <a:spLocks noGrp="1"/>
          </p:cNvSpPr>
          <p:nvPr>
            <p:ph type="title"/>
          </p:nvPr>
        </p:nvSpPr>
        <p:spPr>
          <a:xfrm>
            <a:off x="867329" y="298477"/>
            <a:ext cx="4389120" cy="809067"/>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sz="2800" b="1" dirty="0" smtClean="0">
                <a:solidFill>
                  <a:srgbClr val="C00000"/>
                </a:solidFill>
              </a:rPr>
              <a:t>Modeling the clusters </a:t>
            </a:r>
            <a:endParaRPr lang="en-US" sz="2800" b="1" dirty="0">
              <a:solidFill>
                <a:schemeClr val="accent1">
                  <a:lumMod val="75000"/>
                </a:schemeClr>
              </a:solidFill>
            </a:endParaRPr>
          </a:p>
        </p:txBody>
      </p:sp>
      <p:sp>
        <p:nvSpPr>
          <p:cNvPr id="3697" name="Google Shape;3697;p78"/>
          <p:cNvSpPr txBox="1">
            <a:spLocks noGrp="1"/>
          </p:cNvSpPr>
          <p:nvPr>
            <p:ph type="subTitle" idx="1"/>
          </p:nvPr>
        </p:nvSpPr>
        <p:spPr>
          <a:xfrm>
            <a:off x="391722" y="1139049"/>
            <a:ext cx="4035899" cy="5394098"/>
          </a:xfrm>
          <a:prstGeom prst="rect">
            <a:avLst/>
          </a:prstGeom>
        </p:spPr>
        <p:txBody>
          <a:bodyPr spcFirstLastPara="1" vert="horz" wrap="square" lIns="121900" tIns="121900" rIns="121900" bIns="121900" rtlCol="0" anchor="t" anchorCtr="0">
            <a:noAutofit/>
          </a:bodyPr>
          <a:lstStyle/>
          <a:p>
            <a:pPr marL="0" lvl="0" indent="0">
              <a:lnSpc>
                <a:spcPct val="200000"/>
              </a:lnSpc>
              <a:buNone/>
            </a:pPr>
            <a:r>
              <a:rPr lang="en-US" sz="2000" dirty="0"/>
              <a:t>S</a:t>
            </a:r>
            <a:r>
              <a:rPr lang="en-US" sz="2000" dirty="0" smtClean="0"/>
              <a:t>plit </a:t>
            </a:r>
            <a:r>
              <a:rPr lang="en-US" sz="2000" dirty="0"/>
              <a:t>our dataset into Training and Testing set in 4:1 ratio (Seed: 21). </a:t>
            </a:r>
            <a:endParaRPr lang="en-US" sz="2000" dirty="0" smtClean="0"/>
          </a:p>
          <a:p>
            <a:pPr marL="0" lvl="0" indent="0">
              <a:lnSpc>
                <a:spcPct val="200000"/>
              </a:lnSpc>
              <a:buNone/>
            </a:pPr>
            <a:endParaRPr lang="en-US" sz="2000" b="1" dirty="0" smtClean="0"/>
          </a:p>
          <a:p>
            <a:pPr marL="0" lvl="0" indent="0">
              <a:lnSpc>
                <a:spcPct val="200000"/>
              </a:lnSpc>
              <a:buNone/>
            </a:pPr>
            <a:r>
              <a:rPr lang="en-US" sz="2000" dirty="0"/>
              <a:t>T</a:t>
            </a:r>
            <a:r>
              <a:rPr lang="en-US" sz="2000" dirty="0" smtClean="0"/>
              <a:t>he </a:t>
            </a:r>
            <a:r>
              <a:rPr lang="en-US" sz="2000" dirty="0"/>
              <a:t>model was able to predict the cluster class with 100 % </a:t>
            </a:r>
            <a:r>
              <a:rPr lang="en-US" sz="2000" dirty="0" smtClean="0"/>
              <a:t>accuracy on testing set. </a:t>
            </a:r>
            <a:r>
              <a:rPr lang="en-US" sz="2000" b="1" dirty="0"/>
              <a:t>This means each cluster has distinctive rules to define cluster class. </a:t>
            </a:r>
            <a:endParaRPr lang="en-US" sz="20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776" y="927433"/>
            <a:ext cx="5788789" cy="233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2745" y="3473721"/>
            <a:ext cx="7732043" cy="316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6542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DE928D-0DAA-40C3-BAA3-901D8964886F}"/>
              </a:ext>
            </a:extLst>
          </p:cNvPr>
          <p:cNvSpPr>
            <a:spLocks noGrp="1"/>
          </p:cNvSpPr>
          <p:nvPr>
            <p:ph type="title"/>
          </p:nvPr>
        </p:nvSpPr>
        <p:spPr>
          <a:xfrm>
            <a:off x="2965635" y="393978"/>
            <a:ext cx="7103165" cy="763600"/>
          </a:xfrm>
        </p:spPr>
        <p:txBody>
          <a:bodyPr/>
          <a:lstStyle/>
          <a:p>
            <a:pPr algn="l"/>
            <a:r>
              <a:rPr lang="en-US" sz="3600" b="1" dirty="0">
                <a:solidFill>
                  <a:srgbClr val="C00000"/>
                </a:solidFill>
              </a:rPr>
              <a:t>MOIC Model: Combined dataset</a:t>
            </a:r>
          </a:p>
        </p:txBody>
      </p:sp>
      <p:sp>
        <p:nvSpPr>
          <p:cNvPr id="8" name="TextBox 7">
            <a:extLst>
              <a:ext uri="{FF2B5EF4-FFF2-40B4-BE49-F238E27FC236}">
                <a16:creationId xmlns:a16="http://schemas.microsoft.com/office/drawing/2014/main" xmlns="" id="{FF9748CF-A495-43D6-A548-B6EE1B44736F}"/>
              </a:ext>
            </a:extLst>
          </p:cNvPr>
          <p:cNvSpPr txBox="1"/>
          <p:nvPr/>
        </p:nvSpPr>
        <p:spPr>
          <a:xfrm>
            <a:off x="1067746" y="1221093"/>
            <a:ext cx="10047041" cy="646331"/>
          </a:xfrm>
          <a:prstGeom prst="rect">
            <a:avLst/>
          </a:prstGeom>
          <a:noFill/>
        </p:spPr>
        <p:txBody>
          <a:bodyPr wrap="square" rtlCol="0">
            <a:spAutoFit/>
          </a:bodyPr>
          <a:lstStyle/>
          <a:p>
            <a:r>
              <a:rPr lang="en-US" dirty="0"/>
              <a:t>Important features identified during modeling of three dataset were combined to formed a dynamic dataset with all the important information about the companies, VC deals and their financial returns. </a:t>
            </a:r>
          </a:p>
        </p:txBody>
      </p:sp>
      <p:sp>
        <p:nvSpPr>
          <p:cNvPr id="10" name="TextBox 9">
            <a:extLst>
              <a:ext uri="{FF2B5EF4-FFF2-40B4-BE49-F238E27FC236}">
                <a16:creationId xmlns:a16="http://schemas.microsoft.com/office/drawing/2014/main" xmlns="" id="{B0EAF5CC-9EE3-4C38-A2ED-A12A966AE1F7}"/>
              </a:ext>
            </a:extLst>
          </p:cNvPr>
          <p:cNvSpPr txBox="1"/>
          <p:nvPr/>
        </p:nvSpPr>
        <p:spPr>
          <a:xfrm>
            <a:off x="1067746" y="1994454"/>
            <a:ext cx="9030410" cy="923330"/>
          </a:xfrm>
          <a:prstGeom prst="rect">
            <a:avLst/>
          </a:prstGeom>
          <a:noFill/>
        </p:spPr>
        <p:txBody>
          <a:bodyPr wrap="square" rtlCol="0">
            <a:spAutoFit/>
          </a:bodyPr>
          <a:lstStyle/>
          <a:p>
            <a:r>
              <a:rPr lang="en-US" dirty="0"/>
              <a:t>To evaluate that the combined dataset adds any value to the ability to predict return of investment of the company, dataset was used to train boosted trees ensemble model and tested with exclusive testing set.</a:t>
            </a:r>
          </a:p>
        </p:txBody>
      </p:sp>
      <p:pic>
        <p:nvPicPr>
          <p:cNvPr id="12" name="Picture 11">
            <a:extLst>
              <a:ext uri="{FF2B5EF4-FFF2-40B4-BE49-F238E27FC236}">
                <a16:creationId xmlns:a16="http://schemas.microsoft.com/office/drawing/2014/main" xmlns="" id="{C9DB9D87-D75B-4A82-B009-4DBF86FD2425}"/>
              </a:ext>
            </a:extLst>
          </p:cNvPr>
          <p:cNvPicPr>
            <a:picLocks noChangeAspect="1"/>
          </p:cNvPicPr>
          <p:nvPr/>
        </p:nvPicPr>
        <p:blipFill>
          <a:blip r:embed="rId2"/>
          <a:stretch>
            <a:fillRect/>
          </a:stretch>
        </p:blipFill>
        <p:spPr>
          <a:xfrm>
            <a:off x="2123199" y="3201318"/>
            <a:ext cx="7945601" cy="3375328"/>
          </a:xfrm>
          <a:prstGeom prst="rect">
            <a:avLst/>
          </a:prstGeom>
        </p:spPr>
      </p:pic>
    </p:spTree>
    <p:extLst>
      <p:ext uri="{BB962C8B-B14F-4D97-AF65-F5344CB8AC3E}">
        <p14:creationId xmlns:p14="http://schemas.microsoft.com/office/powerpoint/2010/main" val="804161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B15ED52-F352-441B-82BF-E0EA34836D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B2E3793-BFE6-45A2-9B7B-E18844431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BC4C4868-CB8F-4AF9-9CDB-8108F2C19B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375E0459-6403-40CD-989D-56A4407CA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53E5B1A8-3AC9-4BD1-9BBC-78CA94F2D1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B64162A3-AA46-7C4D-91EF-31D1B4A20A19}"/>
              </a:ext>
            </a:extLst>
          </p:cNvPr>
          <p:cNvSpPr/>
          <p:nvPr/>
        </p:nvSpPr>
        <p:spPr>
          <a:xfrm>
            <a:off x="1371599" y="294538"/>
            <a:ext cx="9895951" cy="1033669"/>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kern="1200" dirty="0">
                <a:solidFill>
                  <a:srgbClr val="FFFFFF"/>
                </a:solidFill>
                <a:latin typeface="+mj-lt"/>
                <a:ea typeface="+mj-ea"/>
                <a:cs typeface="+mj-cs"/>
              </a:rPr>
              <a:t>Highlight Information</a:t>
            </a:r>
            <a:endParaRPr lang="en-US" sz="4000" kern="1200" dirty="0">
              <a:solidFill>
                <a:srgbClr val="FFFFFF"/>
              </a:solidFill>
              <a:latin typeface="+mj-lt"/>
              <a:ea typeface="+mj-ea"/>
              <a:cs typeface="+mj-cs"/>
            </a:endParaRPr>
          </a:p>
        </p:txBody>
      </p:sp>
      <p:sp>
        <p:nvSpPr>
          <p:cNvPr id="4" name="Snip and Round Single Corner Rectangle 3">
            <a:extLst>
              <a:ext uri="{FF2B5EF4-FFF2-40B4-BE49-F238E27FC236}">
                <a16:creationId xmlns:a16="http://schemas.microsoft.com/office/drawing/2014/main" xmlns="" id="{B13ECC96-87DA-DE4F-AD57-AE631AA31A72}"/>
              </a:ext>
            </a:extLst>
          </p:cNvPr>
          <p:cNvSpPr/>
          <p:nvPr/>
        </p:nvSpPr>
        <p:spPr>
          <a:xfrm>
            <a:off x="459351" y="1793630"/>
            <a:ext cx="10636280" cy="4769831"/>
          </a:xfrm>
          <a:prstGeom prst="snipRound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p>
            <a:pPr marL="285750" indent="-228600" defTabSz="914400">
              <a:lnSpc>
                <a:spcPct val="90000"/>
              </a:lnSpc>
              <a:spcAft>
                <a:spcPts val="600"/>
              </a:spcAft>
              <a:buFont typeface="Arial" panose="020B0604020202020204" pitchFamily="34" charset="0"/>
              <a:buChar char="•"/>
            </a:pPr>
            <a:r>
              <a:rPr lang="en-US" sz="2000" dirty="0">
                <a:solidFill>
                  <a:schemeClr val="tx1"/>
                </a:solidFill>
                <a:ea typeface="+mn-lt"/>
                <a:cs typeface="+mn-lt"/>
              </a:rPr>
              <a:t>High return MOIC </a:t>
            </a:r>
            <a:r>
              <a:rPr lang="en-US" sz="2000" b="1" dirty="0">
                <a:solidFill>
                  <a:schemeClr val="tx1"/>
                </a:solidFill>
                <a:ea typeface="+mn-lt"/>
                <a:cs typeface="+mn-lt"/>
              </a:rPr>
              <a:t>startups mainly located on the east coast and west coa</a:t>
            </a:r>
            <a:r>
              <a:rPr lang="en-US" sz="2000" dirty="0">
                <a:solidFill>
                  <a:schemeClr val="tx1"/>
                </a:solidFill>
                <a:ea typeface="+mn-lt"/>
                <a:cs typeface="+mn-lt"/>
              </a:rPr>
              <a:t>st of the USA, especially in New York and California. </a:t>
            </a:r>
            <a:endParaRPr lang="en-US" dirty="0">
              <a:solidFill>
                <a:schemeClr val="tx1"/>
              </a:solidFill>
              <a:ea typeface="+mn-lt"/>
              <a:cs typeface="+mn-lt"/>
            </a:endParaRPr>
          </a:p>
          <a:p>
            <a:pPr marL="285750" indent="-228600" defTabSz="914400">
              <a:lnSpc>
                <a:spcPct val="90000"/>
              </a:lnSpc>
              <a:spcAft>
                <a:spcPts val="600"/>
              </a:spcAft>
              <a:buFont typeface="Arial" panose="020B0604020202020204" pitchFamily="34" charset="0"/>
              <a:buChar char="•"/>
            </a:pPr>
            <a:r>
              <a:rPr lang="en-US" sz="2000" b="1" dirty="0">
                <a:solidFill>
                  <a:schemeClr val="tx1"/>
                </a:solidFill>
                <a:ea typeface="+mn-lt"/>
                <a:cs typeface="+mn-lt"/>
              </a:rPr>
              <a:t>Average return MOIC are high in IPO</a:t>
            </a:r>
            <a:r>
              <a:rPr lang="en-US" sz="2000" dirty="0">
                <a:solidFill>
                  <a:schemeClr val="tx1"/>
                </a:solidFill>
                <a:ea typeface="+mn-lt"/>
                <a:cs typeface="+mn-lt"/>
              </a:rPr>
              <a:t> compare to other exit types such as buyout/LBO, M&amp;A </a:t>
            </a:r>
            <a:endParaRPr lang="en-US" dirty="0">
              <a:solidFill>
                <a:schemeClr val="tx1"/>
              </a:solidFill>
              <a:ea typeface="+mn-lt"/>
              <a:cs typeface="+mn-lt"/>
            </a:endParaRPr>
          </a:p>
          <a:p>
            <a:pPr marL="285750" indent="-228600" defTabSz="914400">
              <a:lnSpc>
                <a:spcPct val="90000"/>
              </a:lnSpc>
              <a:spcAft>
                <a:spcPts val="600"/>
              </a:spcAft>
              <a:buFont typeface="Arial" panose="020B0604020202020204" pitchFamily="34" charset="0"/>
              <a:buChar char="•"/>
            </a:pPr>
            <a:r>
              <a:rPr lang="en-US" sz="2000" b="1" dirty="0">
                <a:solidFill>
                  <a:schemeClr val="tx1"/>
                </a:solidFill>
                <a:ea typeface="+mn-lt"/>
                <a:cs typeface="+mn-lt"/>
              </a:rPr>
              <a:t>Best industry verticals </a:t>
            </a:r>
            <a:r>
              <a:rPr lang="en-US" sz="2000" dirty="0">
                <a:solidFill>
                  <a:schemeClr val="tx1"/>
                </a:solidFill>
                <a:ea typeface="+mn-lt"/>
                <a:cs typeface="+mn-lt"/>
              </a:rPr>
              <a:t>with respect to return of investment are </a:t>
            </a:r>
            <a:r>
              <a:rPr lang="en-US" sz="2000" b="1" dirty="0">
                <a:solidFill>
                  <a:schemeClr val="tx1"/>
                </a:solidFill>
                <a:ea typeface="+mn-lt"/>
                <a:cs typeface="+mn-lt"/>
              </a:rPr>
              <a:t>Marketing Tech, Internet of Things and Big Data (Software &amp; Technology)</a:t>
            </a:r>
            <a:endParaRPr lang="en-US" dirty="0">
              <a:solidFill>
                <a:schemeClr val="tx1"/>
              </a:solidFill>
              <a:ea typeface="+mn-lt"/>
              <a:cs typeface="+mn-lt"/>
            </a:endParaRPr>
          </a:p>
          <a:p>
            <a:pPr marL="285750" indent="-228600" defTabSz="914400">
              <a:lnSpc>
                <a:spcPct val="90000"/>
              </a:lnSpc>
              <a:spcAft>
                <a:spcPts val="600"/>
              </a:spcAft>
              <a:buFont typeface="Arial" panose="020B0604020202020204" pitchFamily="34" charset="0"/>
              <a:buChar char="•"/>
            </a:pPr>
            <a:r>
              <a:rPr lang="en-US" sz="2000" dirty="0">
                <a:solidFill>
                  <a:schemeClr val="tx1"/>
                </a:solidFill>
                <a:ea typeface="+mn-lt"/>
                <a:cs typeface="+mn-lt"/>
              </a:rPr>
              <a:t>Most of the </a:t>
            </a:r>
            <a:r>
              <a:rPr lang="en-US" sz="2000" b="1" dirty="0">
                <a:solidFill>
                  <a:schemeClr val="tx1"/>
                </a:solidFill>
                <a:ea typeface="+mn-lt"/>
                <a:cs typeface="+mn-lt"/>
              </a:rPr>
              <a:t>company experience high return of investment </a:t>
            </a:r>
            <a:r>
              <a:rPr lang="en-US" sz="2000" dirty="0">
                <a:solidFill>
                  <a:schemeClr val="tx1"/>
                </a:solidFill>
                <a:ea typeface="+mn-lt"/>
                <a:cs typeface="+mn-lt"/>
              </a:rPr>
              <a:t>between the </a:t>
            </a:r>
            <a:r>
              <a:rPr lang="en-US" sz="2000" b="1" dirty="0">
                <a:solidFill>
                  <a:schemeClr val="tx1"/>
                </a:solidFill>
                <a:ea typeface="+mn-lt"/>
                <a:cs typeface="+mn-lt"/>
              </a:rPr>
              <a:t>age of 9 to 12. </a:t>
            </a:r>
            <a:endParaRPr lang="en-US" dirty="0">
              <a:solidFill>
                <a:schemeClr val="tx1"/>
              </a:solidFill>
              <a:ea typeface="+mn-lt"/>
              <a:cs typeface="+mn-lt"/>
            </a:endParaRPr>
          </a:p>
          <a:p>
            <a:pPr marL="342900" indent="-228600" defTabSz="914400">
              <a:lnSpc>
                <a:spcPct val="90000"/>
              </a:lnSpc>
              <a:spcAft>
                <a:spcPts val="600"/>
              </a:spcAft>
              <a:buFont typeface="Arial" panose="020B0604020202020204" pitchFamily="34" charset="0"/>
              <a:buChar char="•"/>
            </a:pPr>
            <a:r>
              <a:rPr lang="en-US" sz="2000" dirty="0">
                <a:solidFill>
                  <a:schemeClr val="tx1"/>
                </a:solidFill>
                <a:ea typeface="+mn-lt"/>
                <a:cs typeface="+mn-lt"/>
              </a:rPr>
              <a:t>The </a:t>
            </a:r>
            <a:r>
              <a:rPr lang="en-US" sz="2000" b="1" dirty="0">
                <a:solidFill>
                  <a:schemeClr val="tx1"/>
                </a:solidFill>
                <a:ea typeface="+mn-lt"/>
                <a:cs typeface="+mn-lt"/>
              </a:rPr>
              <a:t>companies</a:t>
            </a:r>
            <a:r>
              <a:rPr lang="en-US" sz="2000" dirty="0">
                <a:solidFill>
                  <a:schemeClr val="tx1"/>
                </a:solidFill>
                <a:ea typeface="+mn-lt"/>
                <a:cs typeface="+mn-lt"/>
              </a:rPr>
              <a:t> that have </a:t>
            </a:r>
            <a:r>
              <a:rPr lang="en-US" sz="2000" b="1" dirty="0">
                <a:solidFill>
                  <a:schemeClr val="tx1"/>
                </a:solidFill>
                <a:ea typeface="+mn-lt"/>
                <a:cs typeface="+mn-lt"/>
              </a:rPr>
              <a:t>more employees</a:t>
            </a:r>
            <a:r>
              <a:rPr lang="en-US" sz="2000" dirty="0">
                <a:solidFill>
                  <a:schemeClr val="tx1"/>
                </a:solidFill>
                <a:ea typeface="+mn-lt"/>
                <a:cs typeface="+mn-lt"/>
              </a:rPr>
              <a:t> will have </a:t>
            </a:r>
            <a:r>
              <a:rPr lang="en-US" sz="2000" b="1" dirty="0">
                <a:solidFill>
                  <a:schemeClr val="tx1"/>
                </a:solidFill>
                <a:ea typeface="+mn-lt"/>
                <a:cs typeface="+mn-lt"/>
              </a:rPr>
              <a:t>higher return MOIC.</a:t>
            </a:r>
            <a:endParaRPr lang="en-US" dirty="0">
              <a:solidFill>
                <a:schemeClr val="tx1"/>
              </a:solidFill>
              <a:ea typeface="+mn-lt"/>
              <a:cs typeface="+mn-lt"/>
            </a:endParaRPr>
          </a:p>
          <a:p>
            <a:pPr marL="342900" indent="-228600" defTabSz="914400">
              <a:lnSpc>
                <a:spcPct val="90000"/>
              </a:lnSpc>
              <a:spcAft>
                <a:spcPts val="600"/>
              </a:spcAft>
              <a:buFont typeface="Arial" panose="020B0604020202020204" pitchFamily="34" charset="0"/>
              <a:buChar char="•"/>
            </a:pPr>
            <a:r>
              <a:rPr lang="en-US" sz="2000" dirty="0">
                <a:ea typeface="+mn-lt"/>
                <a:cs typeface="+mn-lt"/>
              </a:rPr>
              <a:t>Return MOIC correlates positively with the number of employees, the higher the better and the best industry concerning the return of investments are </a:t>
            </a:r>
            <a:r>
              <a:rPr lang="en-US" sz="2000" b="1" dirty="0">
                <a:ea typeface="+mn-lt"/>
                <a:cs typeface="+mn-lt"/>
              </a:rPr>
              <a:t>Marketing Tech, Internet of things and Big Data (Software Technology)</a:t>
            </a:r>
            <a:r>
              <a:rPr lang="en-US" sz="2000" dirty="0">
                <a:ea typeface="+mn-lt"/>
                <a:cs typeface="+mn-lt"/>
              </a:rPr>
              <a:t>.</a:t>
            </a:r>
          </a:p>
          <a:p>
            <a:pPr marL="342900" indent="-228600" defTabSz="914400">
              <a:lnSpc>
                <a:spcPct val="90000"/>
              </a:lnSpc>
              <a:spcAft>
                <a:spcPts val="600"/>
              </a:spcAft>
              <a:buFont typeface="Arial" panose="020B0604020202020204" pitchFamily="34" charset="0"/>
              <a:buChar char="•"/>
            </a:pPr>
            <a:r>
              <a:rPr lang="en-US" sz="2000" dirty="0">
                <a:ea typeface="+mn-lt"/>
                <a:cs typeface="+mn-lt"/>
              </a:rPr>
              <a:t>G</a:t>
            </a:r>
            <a:r>
              <a:rPr lang="en-US" sz="2000" dirty="0" smtClean="0">
                <a:ea typeface="+mn-lt"/>
                <a:cs typeface="+mn-lt"/>
              </a:rPr>
              <a:t>eographical </a:t>
            </a:r>
            <a:r>
              <a:rPr lang="en-US" sz="2000" dirty="0">
                <a:ea typeface="+mn-lt"/>
                <a:cs typeface="+mn-lt"/>
              </a:rPr>
              <a:t>locations do play a somewhat important role in demining the models’ successful </a:t>
            </a:r>
            <a:r>
              <a:rPr lang="en-US" sz="2000" b="1" dirty="0">
                <a:ea typeface="+mn-lt"/>
                <a:cs typeface="+mn-lt"/>
              </a:rPr>
              <a:t>prediction rate</a:t>
            </a:r>
            <a:r>
              <a:rPr lang="en-US" sz="2000" dirty="0">
                <a:ea typeface="+mn-lt"/>
                <a:cs typeface="+mn-lt"/>
              </a:rPr>
              <a:t> and other factors such as MOIC or Post Money valuation.</a:t>
            </a:r>
            <a:endParaRPr lang="en-US" sz="2000" dirty="0">
              <a:solidFill>
                <a:schemeClr val="tx1"/>
              </a:solidFill>
              <a:cs typeface="Calibri"/>
            </a:endParaRPr>
          </a:p>
        </p:txBody>
      </p:sp>
    </p:spTree>
    <p:extLst>
      <p:ext uri="{BB962C8B-B14F-4D97-AF65-F5344CB8AC3E}">
        <p14:creationId xmlns:p14="http://schemas.microsoft.com/office/powerpoint/2010/main" val="3359081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E7E016-204B-4150-AEB5-1FEBD15FDC3C}"/>
              </a:ext>
            </a:extLst>
          </p:cNvPr>
          <p:cNvSpPr>
            <a:spLocks noGrp="1"/>
          </p:cNvSpPr>
          <p:nvPr>
            <p:ph type="title"/>
          </p:nvPr>
        </p:nvSpPr>
        <p:spPr>
          <a:xfrm>
            <a:off x="4765361" y="2873660"/>
            <a:ext cx="6523962" cy="2542402"/>
          </a:xfrm>
        </p:spPr>
        <p:txBody>
          <a:bodyPr vert="horz" lIns="91440" tIns="45720" rIns="91440" bIns="45720" rtlCol="0" anchor="t">
            <a:noAutofit/>
          </a:bodyPr>
          <a:lstStyle/>
          <a:p>
            <a:pPr algn="r">
              <a:spcBef>
                <a:spcPct val="0"/>
              </a:spcBef>
            </a:pPr>
            <a:r>
              <a:rPr lang="en-US" sz="5400" b="1" dirty="0">
                <a:solidFill>
                  <a:schemeClr val="accent1">
                    <a:lumMod val="50000"/>
                  </a:schemeClr>
                </a:solidFill>
              </a:rPr>
              <a:t>Exploratory Data Analysis (EDA)</a:t>
            </a:r>
          </a:p>
        </p:txBody>
      </p:sp>
      <p:pic>
        <p:nvPicPr>
          <p:cNvPr id="6" name="Graphic 5" descr="An assortment of differently patterned circles">
            <a:extLst>
              <a:ext uri="{FF2B5EF4-FFF2-40B4-BE49-F238E27FC236}">
                <a16:creationId xmlns:a16="http://schemas.microsoft.com/office/drawing/2014/main" xmlns="" id="{EA47BE4B-176D-4E3F-B5AF-F23E65B247F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762290" y="228600"/>
            <a:ext cx="2066859" cy="2066859"/>
          </a:xfrm>
          <a:prstGeom prst="rect">
            <a:avLst/>
          </a:prstGeom>
        </p:spPr>
      </p:pic>
      <p:pic>
        <p:nvPicPr>
          <p:cNvPr id="4" name="Graphic 3" descr="Bug under magnifying glass outline">
            <a:extLst>
              <a:ext uri="{FF2B5EF4-FFF2-40B4-BE49-F238E27FC236}">
                <a16:creationId xmlns:a16="http://schemas.microsoft.com/office/drawing/2014/main" xmlns="" id="{79AD49D9-4D3F-4ADB-966A-FB52B44E6A6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23181" y="2839031"/>
            <a:ext cx="3163437" cy="3163437"/>
          </a:xfrm>
          <a:prstGeom prst="rect">
            <a:avLst/>
          </a:prstGeom>
        </p:spPr>
      </p:pic>
    </p:spTree>
    <p:extLst>
      <p:ext uri="{BB962C8B-B14F-4D97-AF65-F5344CB8AC3E}">
        <p14:creationId xmlns:p14="http://schemas.microsoft.com/office/powerpoint/2010/main" val="252346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a:extLst>
              <a:ext uri="{FF2B5EF4-FFF2-40B4-BE49-F238E27FC236}">
                <a16:creationId xmlns:a16="http://schemas.microsoft.com/office/drawing/2014/main" xmlns="" id="{C7572B7E-BE27-1646-BAE8-AE654DA8E94A}"/>
              </a:ext>
            </a:extLst>
          </p:cNvPr>
          <p:cNvSpPr/>
          <p:nvPr/>
        </p:nvSpPr>
        <p:spPr>
          <a:xfrm>
            <a:off x="168965" y="109329"/>
            <a:ext cx="10644809" cy="596349"/>
          </a:xfrm>
          <a:prstGeom prst="homePlat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a:p>
          <a:p>
            <a:pPr algn="ctr"/>
            <a:r>
              <a:rPr lang="en-US" sz="2400" b="1" dirty="0">
                <a:solidFill>
                  <a:schemeClr val="accent1">
                    <a:lumMod val="50000"/>
                  </a:schemeClr>
                </a:solidFill>
              </a:rPr>
              <a:t>Return MOIC, Total Capital Raised and Post valuation trends from 2015 to 2019</a:t>
            </a:r>
            <a:endParaRPr lang="en-US" sz="2400" dirty="0">
              <a:solidFill>
                <a:schemeClr val="accent1">
                  <a:lumMod val="50000"/>
                </a:schemeClr>
              </a:solidFill>
              <a:effectLst/>
            </a:endParaRPr>
          </a:p>
          <a:p>
            <a:pPr algn="ctr"/>
            <a:endParaRPr lang="en-US" dirty="0"/>
          </a:p>
        </p:txBody>
      </p:sp>
      <p:sp>
        <p:nvSpPr>
          <p:cNvPr id="9" name="Round Diagonal Corner Rectangle 8">
            <a:extLst>
              <a:ext uri="{FF2B5EF4-FFF2-40B4-BE49-F238E27FC236}">
                <a16:creationId xmlns:a16="http://schemas.microsoft.com/office/drawing/2014/main" xmlns="" id="{886DDDD2-4FAD-C144-8495-2DB9FE9AD26E}"/>
              </a:ext>
            </a:extLst>
          </p:cNvPr>
          <p:cNvSpPr/>
          <p:nvPr/>
        </p:nvSpPr>
        <p:spPr>
          <a:xfrm>
            <a:off x="8718331" y="2307845"/>
            <a:ext cx="3200400" cy="2868474"/>
          </a:xfrm>
          <a:prstGeom prst="round2Diag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dirty="0"/>
              <a:t>Overall, the </a:t>
            </a:r>
            <a:r>
              <a:rPr lang="en-US" b="1" dirty="0"/>
              <a:t>Return MOIC </a:t>
            </a:r>
            <a:r>
              <a:rPr lang="en-US" dirty="0"/>
              <a:t>has the opposite trend when it</a:t>
            </a:r>
            <a:r>
              <a:rPr lang="en-US" b="1" dirty="0"/>
              <a:t> increased</a:t>
            </a:r>
            <a:r>
              <a:rPr lang="en-US" dirty="0"/>
              <a:t> </a:t>
            </a:r>
            <a:r>
              <a:rPr lang="en-US" b="1" dirty="0"/>
              <a:t>slightly </a:t>
            </a:r>
            <a:r>
              <a:rPr lang="en-US" dirty="0"/>
              <a:t>while the value of </a:t>
            </a:r>
            <a:r>
              <a:rPr lang="en-US" b="1" dirty="0"/>
              <a:t>Total Preferred Capital Raised and Post valuation decreased</a:t>
            </a:r>
            <a:r>
              <a:rPr lang="en-US" dirty="0"/>
              <a:t> from 2015 to 2019.</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xmlns="" id="{6F6C898E-AA25-F646-A0B4-10B5502A464E}"/>
              </a:ext>
            </a:extLst>
          </p:cNvPr>
          <p:cNvPicPr>
            <a:picLocks noChangeAspect="1"/>
          </p:cNvPicPr>
          <p:nvPr/>
        </p:nvPicPr>
        <p:blipFill>
          <a:blip r:embed="rId2"/>
          <a:stretch>
            <a:fillRect/>
          </a:stretch>
        </p:blipFill>
        <p:spPr>
          <a:xfrm>
            <a:off x="168965" y="824947"/>
            <a:ext cx="8415322" cy="5834270"/>
          </a:xfrm>
          <a:prstGeom prst="rect">
            <a:avLst/>
          </a:prstGeom>
        </p:spPr>
      </p:pic>
    </p:spTree>
    <p:extLst>
      <p:ext uri="{BB962C8B-B14F-4D97-AF65-F5344CB8AC3E}">
        <p14:creationId xmlns:p14="http://schemas.microsoft.com/office/powerpoint/2010/main" val="452714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xmlns="" id="{F6D634AA-6BC5-4CDF-ACEA-3D3BD845C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09" y="995747"/>
            <a:ext cx="6034037" cy="557041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xmlns="" id="{1AC47F62-086F-4FAC-BA8B-919C04863AA3}"/>
              </a:ext>
            </a:extLst>
          </p:cNvPr>
          <p:cNvSpPr txBox="1">
            <a:spLocks/>
          </p:cNvSpPr>
          <p:nvPr/>
        </p:nvSpPr>
        <p:spPr>
          <a:xfrm>
            <a:off x="847410" y="205509"/>
            <a:ext cx="9602875" cy="802198"/>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3000"/>
              <a:buNone/>
              <a:defRPr sz="4000" kern="1200">
                <a:solidFill>
                  <a:schemeClr val="tx1"/>
                </a:solidFill>
                <a:latin typeface="+mj-lt"/>
                <a:ea typeface="+mj-ea"/>
                <a:cs typeface="+mj-cs"/>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pPr marL="609585" indent="-457189">
              <a:lnSpc>
                <a:spcPct val="115000"/>
              </a:lnSpc>
              <a:buClr>
                <a:schemeClr val="dk1"/>
              </a:buClr>
              <a:buSzPts val="1400"/>
            </a:pPr>
            <a:endParaRPr lang="en-US" sz="2400" dirty="0">
              <a:latin typeface="Times New Roman" panose="02020603050405020304" pitchFamily="18" charset="0"/>
              <a:cs typeface="Times New Roman" panose="02020603050405020304" pitchFamily="18" charset="0"/>
              <a:sym typeface="Open Sans"/>
            </a:endParaRPr>
          </a:p>
        </p:txBody>
      </p:sp>
      <p:sp>
        <p:nvSpPr>
          <p:cNvPr id="5" name="Pentagon 4">
            <a:extLst>
              <a:ext uri="{FF2B5EF4-FFF2-40B4-BE49-F238E27FC236}">
                <a16:creationId xmlns:a16="http://schemas.microsoft.com/office/drawing/2014/main" xmlns="" id="{5B5D1CDF-A087-A54D-A07A-CDA99B17BE2D}"/>
              </a:ext>
            </a:extLst>
          </p:cNvPr>
          <p:cNvSpPr/>
          <p:nvPr/>
        </p:nvSpPr>
        <p:spPr>
          <a:xfrm>
            <a:off x="192411" y="308433"/>
            <a:ext cx="10644809" cy="596349"/>
          </a:xfrm>
          <a:prstGeom prst="homePlat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a:p>
          <a:p>
            <a:pPr algn="ctr"/>
            <a:r>
              <a:rPr lang="en-US" sz="2400" b="1" dirty="0">
                <a:solidFill>
                  <a:schemeClr val="accent1">
                    <a:lumMod val="50000"/>
                  </a:schemeClr>
                </a:solidFill>
              </a:rPr>
              <a:t>VC Deal size and VC Round Close Date trend from 2002 to 2019</a:t>
            </a:r>
            <a:endParaRPr lang="en-US" sz="2400" dirty="0">
              <a:solidFill>
                <a:schemeClr val="accent1">
                  <a:lumMod val="50000"/>
                </a:schemeClr>
              </a:solidFill>
              <a:effectLst/>
            </a:endParaRPr>
          </a:p>
          <a:p>
            <a:pPr algn="ctr"/>
            <a:endParaRPr lang="en-US" dirty="0"/>
          </a:p>
        </p:txBody>
      </p:sp>
      <p:sp>
        <p:nvSpPr>
          <p:cNvPr id="8" name="Round Diagonal Corner Rectangle 7">
            <a:extLst>
              <a:ext uri="{FF2B5EF4-FFF2-40B4-BE49-F238E27FC236}">
                <a16:creationId xmlns:a16="http://schemas.microsoft.com/office/drawing/2014/main" xmlns="" id="{38A40478-091D-3242-83B2-0EE150FBBB33}"/>
              </a:ext>
            </a:extLst>
          </p:cNvPr>
          <p:cNvSpPr/>
          <p:nvPr/>
        </p:nvSpPr>
        <p:spPr>
          <a:xfrm>
            <a:off x="7346731" y="2204320"/>
            <a:ext cx="3672962" cy="3165231"/>
          </a:xfrm>
          <a:prstGeom prst="round2Diag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495296" indent="-342900">
              <a:lnSpc>
                <a:spcPct val="115000"/>
              </a:lnSpc>
              <a:buClr>
                <a:schemeClr val="dk1"/>
              </a:buClr>
              <a:buSzPts val="14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sym typeface="Open Sans"/>
              </a:rPr>
              <a:t>VC deal size trend  increases</a:t>
            </a:r>
            <a:r>
              <a:rPr lang="en-US" sz="2000" dirty="0">
                <a:latin typeface="Times New Roman" panose="02020603050405020304" pitchFamily="18" charset="0"/>
                <a:cs typeface="Times New Roman" panose="02020603050405020304" pitchFamily="18" charset="0"/>
                <a:sym typeface="Open Sans"/>
              </a:rPr>
              <a:t> from 2002 to 2019</a:t>
            </a:r>
          </a:p>
          <a:p>
            <a:pPr marL="495296" indent="-342900">
              <a:lnSpc>
                <a:spcPct val="115000"/>
              </a:lnSpc>
              <a:buClr>
                <a:schemeClr val="dk1"/>
              </a:buClr>
              <a:buSzPts val="14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Open Sans"/>
              </a:rPr>
              <a:t>We see a spark growth of VC deal size in 2012, 2015 and 2019.</a:t>
            </a:r>
            <a:endParaRPr lang="en-US" dirty="0"/>
          </a:p>
        </p:txBody>
      </p:sp>
    </p:spTree>
    <p:extLst>
      <p:ext uri="{BB962C8B-B14F-4D97-AF65-F5344CB8AC3E}">
        <p14:creationId xmlns:p14="http://schemas.microsoft.com/office/powerpoint/2010/main" val="1115702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a:extLst>
              <a:ext uri="{FF2B5EF4-FFF2-40B4-BE49-F238E27FC236}">
                <a16:creationId xmlns:a16="http://schemas.microsoft.com/office/drawing/2014/main" xmlns="" id="{C7572B7E-BE27-1646-BAE8-AE654DA8E94A}"/>
              </a:ext>
            </a:extLst>
          </p:cNvPr>
          <p:cNvSpPr/>
          <p:nvPr/>
        </p:nvSpPr>
        <p:spPr>
          <a:xfrm>
            <a:off x="195860" y="145731"/>
            <a:ext cx="11059162" cy="596349"/>
          </a:xfrm>
          <a:prstGeom prst="homePlat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a:p>
          <a:p>
            <a:r>
              <a:rPr lang="en-US" sz="2400" b="1" dirty="0"/>
              <a:t>Relationship between Return MOIC, Employees, VC Round Stock Type and Exit Type</a:t>
            </a:r>
            <a:endParaRPr lang="en-US" sz="2400" dirty="0">
              <a:effectLst/>
            </a:endParaRPr>
          </a:p>
          <a:p>
            <a:pPr algn="ctr"/>
            <a:endParaRPr lang="en-US" dirty="0"/>
          </a:p>
        </p:txBody>
      </p:sp>
      <p:sp>
        <p:nvSpPr>
          <p:cNvPr id="9" name="Round Diagonal Corner Rectangle 8">
            <a:extLst>
              <a:ext uri="{FF2B5EF4-FFF2-40B4-BE49-F238E27FC236}">
                <a16:creationId xmlns:a16="http://schemas.microsoft.com/office/drawing/2014/main" xmlns="" id="{886DDDD2-4FAD-C144-8495-2DB9FE9AD26E}"/>
              </a:ext>
            </a:extLst>
          </p:cNvPr>
          <p:cNvSpPr/>
          <p:nvPr/>
        </p:nvSpPr>
        <p:spPr>
          <a:xfrm>
            <a:off x="7439378" y="869243"/>
            <a:ext cx="4447823" cy="5644445"/>
          </a:xfrm>
          <a:prstGeom prst="round2Diag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The highest return MOIC </a:t>
            </a:r>
            <a:r>
              <a:rPr lang="en-US" dirty="0"/>
              <a:t>belong to Seed and series A, following is series B and C (</a:t>
            </a:r>
            <a:r>
              <a:rPr lang="en-US" b="1" dirty="0"/>
              <a:t>early-stage startups</a:t>
            </a:r>
            <a:r>
              <a:rPr lang="en-US" dirty="0"/>
              <a:t>)</a:t>
            </a:r>
          </a:p>
          <a:p>
            <a:endParaRPr lang="en-US" dirty="0"/>
          </a:p>
          <a:p>
            <a:pPr marL="285750" indent="-285750">
              <a:buFont typeface="Arial" panose="020B0604020202020204" pitchFamily="34" charset="0"/>
              <a:buChar char="•"/>
            </a:pPr>
            <a:r>
              <a:rPr lang="en-US" dirty="0"/>
              <a:t>The relationship between Return MOIC with number of employee is positive, which mean the companies that have more employees will have higher return MOIC</a:t>
            </a:r>
          </a:p>
          <a:p>
            <a:endParaRPr lang="en-US" dirty="0"/>
          </a:p>
          <a:p>
            <a:pPr marL="285750" indent="-285750">
              <a:buFont typeface="Arial" panose="020B0604020202020204" pitchFamily="34" charset="0"/>
              <a:buChar char="•"/>
            </a:pPr>
            <a:r>
              <a:rPr lang="en-US" dirty="0"/>
              <a:t>The highest return is 264.5 with 241 employees in seed round.</a:t>
            </a:r>
          </a:p>
        </p:txBody>
      </p:sp>
      <p:pic>
        <p:nvPicPr>
          <p:cNvPr id="6" name="Graphic 5" descr="Bar graph with upward trend with solid fill">
            <a:extLst>
              <a:ext uri="{FF2B5EF4-FFF2-40B4-BE49-F238E27FC236}">
                <a16:creationId xmlns:a16="http://schemas.microsoft.com/office/drawing/2014/main" xmlns="" id="{7B2F8191-DB60-644C-B036-65FFA7A87C4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755467" y="1162756"/>
            <a:ext cx="914400" cy="914400"/>
          </a:xfrm>
          <a:prstGeom prst="rect">
            <a:avLst/>
          </a:prstGeom>
        </p:spPr>
      </p:pic>
      <p:pic>
        <p:nvPicPr>
          <p:cNvPr id="10" name="Picture 9">
            <a:extLst>
              <a:ext uri="{FF2B5EF4-FFF2-40B4-BE49-F238E27FC236}">
                <a16:creationId xmlns:a16="http://schemas.microsoft.com/office/drawing/2014/main" xmlns="" id="{DE5D6053-BC7B-A94D-AFEF-C2ED2DB1EBEE}"/>
              </a:ext>
            </a:extLst>
          </p:cNvPr>
          <p:cNvPicPr>
            <a:picLocks noChangeAspect="1"/>
          </p:cNvPicPr>
          <p:nvPr/>
        </p:nvPicPr>
        <p:blipFill>
          <a:blip r:embed="rId4"/>
          <a:stretch>
            <a:fillRect/>
          </a:stretch>
        </p:blipFill>
        <p:spPr>
          <a:xfrm>
            <a:off x="589847" y="869243"/>
            <a:ext cx="5328815" cy="5644445"/>
          </a:xfrm>
          <a:prstGeom prst="rect">
            <a:avLst/>
          </a:prstGeom>
        </p:spPr>
      </p:pic>
      <p:pic>
        <p:nvPicPr>
          <p:cNvPr id="11" name="Picture 10">
            <a:extLst>
              <a:ext uri="{FF2B5EF4-FFF2-40B4-BE49-F238E27FC236}">
                <a16:creationId xmlns:a16="http://schemas.microsoft.com/office/drawing/2014/main" xmlns="" id="{442C5B45-EE26-E54A-94CC-6E307CACDF2D}"/>
              </a:ext>
            </a:extLst>
          </p:cNvPr>
          <p:cNvPicPr>
            <a:picLocks noChangeAspect="1"/>
          </p:cNvPicPr>
          <p:nvPr/>
        </p:nvPicPr>
        <p:blipFill>
          <a:blip r:embed="rId5"/>
          <a:stretch>
            <a:fillRect/>
          </a:stretch>
        </p:blipFill>
        <p:spPr>
          <a:xfrm>
            <a:off x="5675822" y="1162756"/>
            <a:ext cx="1605511" cy="2120900"/>
          </a:xfrm>
          <a:prstGeom prst="rect">
            <a:avLst/>
          </a:prstGeom>
        </p:spPr>
      </p:pic>
    </p:spTree>
    <p:extLst>
      <p:ext uri="{BB962C8B-B14F-4D97-AF65-F5344CB8AC3E}">
        <p14:creationId xmlns:p14="http://schemas.microsoft.com/office/powerpoint/2010/main" val="2415559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a:extLst>
              <a:ext uri="{FF2B5EF4-FFF2-40B4-BE49-F238E27FC236}">
                <a16:creationId xmlns:a16="http://schemas.microsoft.com/office/drawing/2014/main" xmlns="" id="{C7572B7E-BE27-1646-BAE8-AE654DA8E94A}"/>
              </a:ext>
            </a:extLst>
          </p:cNvPr>
          <p:cNvSpPr/>
          <p:nvPr/>
        </p:nvSpPr>
        <p:spPr>
          <a:xfrm>
            <a:off x="562558" y="109329"/>
            <a:ext cx="9491870" cy="596349"/>
          </a:xfrm>
          <a:prstGeom prst="homePlat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a:p>
          <a:p>
            <a:r>
              <a:rPr lang="en-US" sz="2400" b="1" dirty="0"/>
              <a:t>MOIC, Post Value and Exit Size by different VC Round Stock Type </a:t>
            </a:r>
            <a:endParaRPr lang="en-US" sz="2400" dirty="0">
              <a:effectLst/>
            </a:endParaRPr>
          </a:p>
          <a:p>
            <a:pPr algn="ctr"/>
            <a:endParaRPr lang="en-US" dirty="0"/>
          </a:p>
        </p:txBody>
      </p:sp>
      <p:sp>
        <p:nvSpPr>
          <p:cNvPr id="9" name="Round Diagonal Corner Rectangle 8">
            <a:extLst>
              <a:ext uri="{FF2B5EF4-FFF2-40B4-BE49-F238E27FC236}">
                <a16:creationId xmlns:a16="http://schemas.microsoft.com/office/drawing/2014/main" xmlns="" id="{886DDDD2-4FAD-C144-8495-2DB9FE9AD26E}"/>
              </a:ext>
            </a:extLst>
          </p:cNvPr>
          <p:cNvSpPr/>
          <p:nvPr/>
        </p:nvSpPr>
        <p:spPr>
          <a:xfrm>
            <a:off x="7279341" y="2203938"/>
            <a:ext cx="3819583" cy="3282461"/>
          </a:xfrm>
          <a:prstGeom prst="round2Diag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Overall, Post Value, MOIC and Exit Size are </a:t>
            </a:r>
            <a:r>
              <a:rPr lang="en-US" b="1" dirty="0"/>
              <a:t>high value from Seed to series D (Early-stage</a:t>
            </a:r>
            <a:r>
              <a:rPr lang="en-US" dirty="0"/>
              <a:t> investment) and then lower from series E </a:t>
            </a:r>
          </a:p>
          <a:p>
            <a:pPr marL="285750" indent="-28575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xmlns="" id="{A0D040F4-B77B-9844-A66C-511498C5D80B}"/>
              </a:ext>
            </a:extLst>
          </p:cNvPr>
          <p:cNvPicPr>
            <a:picLocks noChangeAspect="1"/>
          </p:cNvPicPr>
          <p:nvPr/>
        </p:nvPicPr>
        <p:blipFill>
          <a:blip r:embed="rId2"/>
          <a:stretch>
            <a:fillRect/>
          </a:stretch>
        </p:blipFill>
        <p:spPr>
          <a:xfrm>
            <a:off x="562558" y="705678"/>
            <a:ext cx="6393413" cy="6042994"/>
          </a:xfrm>
          <a:prstGeom prst="rect">
            <a:avLst/>
          </a:prstGeom>
        </p:spPr>
      </p:pic>
    </p:spTree>
    <p:extLst>
      <p:ext uri="{BB962C8B-B14F-4D97-AF65-F5344CB8AC3E}">
        <p14:creationId xmlns:p14="http://schemas.microsoft.com/office/powerpoint/2010/main" val="328855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a:extLst>
              <a:ext uri="{FF2B5EF4-FFF2-40B4-BE49-F238E27FC236}">
                <a16:creationId xmlns:a16="http://schemas.microsoft.com/office/drawing/2014/main" xmlns="" id="{C7572B7E-BE27-1646-BAE8-AE654DA8E94A}"/>
              </a:ext>
            </a:extLst>
          </p:cNvPr>
          <p:cNvSpPr/>
          <p:nvPr/>
        </p:nvSpPr>
        <p:spPr>
          <a:xfrm>
            <a:off x="195860" y="145731"/>
            <a:ext cx="9491870" cy="596349"/>
          </a:xfrm>
          <a:prstGeom prst="homePlat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a:p>
          <a:p>
            <a:r>
              <a:rPr lang="en-US" sz="2400" b="1" dirty="0"/>
              <a:t>Return MOIC, Exit type by different Verticals</a:t>
            </a:r>
            <a:endParaRPr lang="en-US" sz="2400" dirty="0">
              <a:effectLst/>
            </a:endParaRPr>
          </a:p>
          <a:p>
            <a:pPr algn="ctr"/>
            <a:endParaRPr lang="en-US" dirty="0"/>
          </a:p>
        </p:txBody>
      </p:sp>
      <p:sp>
        <p:nvSpPr>
          <p:cNvPr id="9" name="Round Diagonal Corner Rectangle 8">
            <a:extLst>
              <a:ext uri="{FF2B5EF4-FFF2-40B4-BE49-F238E27FC236}">
                <a16:creationId xmlns:a16="http://schemas.microsoft.com/office/drawing/2014/main" xmlns="" id="{886DDDD2-4FAD-C144-8495-2DB9FE9AD26E}"/>
              </a:ext>
            </a:extLst>
          </p:cNvPr>
          <p:cNvSpPr/>
          <p:nvPr/>
        </p:nvSpPr>
        <p:spPr>
          <a:xfrm>
            <a:off x="7958667" y="1749778"/>
            <a:ext cx="3928534" cy="3002844"/>
          </a:xfrm>
          <a:prstGeom prst="round2Diag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dirty="0"/>
              <a:t>The verticals such as SaaS, Artificial Intelligence &amp; Machine Learning, TMT, Big Data, Cloud Tech &amp; DevOps have </a:t>
            </a:r>
            <a:r>
              <a:rPr lang="en-US" b="1" dirty="0"/>
              <a:t>the highest return with more than 154.6 </a:t>
            </a:r>
            <a:r>
              <a:rPr lang="en-US" dirty="0"/>
              <a:t>return MOIC with exit type is IPO.</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xmlns="" id="{B28C948E-FA04-FF40-A58D-56D63C04DEF1}"/>
              </a:ext>
            </a:extLst>
          </p:cNvPr>
          <p:cNvPicPr>
            <a:picLocks noChangeAspect="1"/>
          </p:cNvPicPr>
          <p:nvPr/>
        </p:nvPicPr>
        <p:blipFill>
          <a:blip r:embed="rId2"/>
          <a:stretch>
            <a:fillRect/>
          </a:stretch>
        </p:blipFill>
        <p:spPr>
          <a:xfrm>
            <a:off x="304799" y="957232"/>
            <a:ext cx="7520972" cy="5675322"/>
          </a:xfrm>
          <a:prstGeom prst="rect">
            <a:avLst/>
          </a:prstGeom>
        </p:spPr>
      </p:pic>
    </p:spTree>
    <p:extLst>
      <p:ext uri="{BB962C8B-B14F-4D97-AF65-F5344CB8AC3E}">
        <p14:creationId xmlns:p14="http://schemas.microsoft.com/office/powerpoint/2010/main" val="3059264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1199</TotalTime>
  <Words>1522</Words>
  <Application>Microsoft Office PowerPoint</Application>
  <PresentationFormat>Custom</PresentationFormat>
  <Paragraphs>203</Paragraphs>
  <Slides>32</Slides>
  <Notes>13</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 XN PROJECT PRESENTATION Professor Name: Sharad Shandilya, Ph.D. CPS Term: Winter 2021 </vt:lpstr>
      <vt:lpstr>ALICORN  AIM OF THE ANALYSIS</vt:lpstr>
      <vt:lpstr>OUR PROJECT PROCESS</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 and preparation</vt:lpstr>
      <vt:lpstr>Predictive modeling </vt:lpstr>
      <vt:lpstr>DevOps </vt:lpstr>
      <vt:lpstr>DevOps </vt:lpstr>
      <vt:lpstr>DevOps </vt:lpstr>
      <vt:lpstr>DevOps </vt:lpstr>
      <vt:lpstr>DevOps </vt:lpstr>
      <vt:lpstr>Returns by Series </vt:lpstr>
      <vt:lpstr>VC Exits </vt:lpstr>
      <vt:lpstr>PowerPoint Presentation</vt:lpstr>
      <vt:lpstr>PowerPoint Presentation</vt:lpstr>
      <vt:lpstr>PowerPoint Presentation</vt:lpstr>
      <vt:lpstr>Unsupervised Model</vt:lpstr>
      <vt:lpstr>PowerPoint Presentation</vt:lpstr>
      <vt:lpstr>PowerPoint Presentation</vt:lpstr>
      <vt:lpstr>Modeling the clusters </vt:lpstr>
      <vt:lpstr>MOIC Model: Combined dataset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HP</cp:lastModifiedBy>
  <cp:revision>91</cp:revision>
  <dcterms:created xsi:type="dcterms:W3CDTF">2021-03-26T22:26:09Z</dcterms:created>
  <dcterms:modified xsi:type="dcterms:W3CDTF">2021-04-09T20:52:11Z</dcterms:modified>
</cp:coreProperties>
</file>